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9" r:id="rId8"/>
    <p:sldId id="271" r:id="rId9"/>
    <p:sldId id="261" r:id="rId10"/>
    <p:sldId id="265" r:id="rId11"/>
    <p:sldId id="262" r:id="rId12"/>
    <p:sldId id="266" r:id="rId13"/>
    <p:sldId id="267" r:id="rId14"/>
    <p:sldId id="272" r:id="rId15"/>
    <p:sldId id="270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843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885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690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861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3136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162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4034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798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973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29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35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747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6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56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55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27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3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935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9CEDDF1-ECDD-40B1-9747-2F921F5EF9A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F63089B-062F-459E-AD97-502DA6230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6463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1959" y="1731963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 smtClean="0"/>
              <a:t>Инновационная деятельность в </a:t>
            </a:r>
            <a:r>
              <a:rPr lang="ru-RU" dirty="0" smtClean="0"/>
              <a:t>детском саду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8593" y="417404"/>
            <a:ext cx="9144000" cy="1655762"/>
          </a:xfrm>
        </p:spPr>
        <p:txBody>
          <a:bodyPr/>
          <a:lstStyle/>
          <a:p>
            <a:r>
              <a:rPr lang="ru-RU" dirty="0" smtClean="0"/>
              <a:t>Муниципальное бюджетное дошкольное образовательное учреждение детский сад №64 «Малышок» общеразвивающего вида городского округа Щёлково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89379" y="5423338"/>
            <a:ext cx="4687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Заведующий </a:t>
            </a:r>
            <a:r>
              <a:rPr lang="ru-RU" dirty="0" err="1" smtClean="0"/>
              <a:t>Барсукова</a:t>
            </a:r>
            <a:r>
              <a:rPr lang="ru-RU" dirty="0" smtClean="0"/>
              <a:t> Татьяна Николаевна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87310" y="629569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90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759" y="2889693"/>
            <a:ext cx="4072270" cy="3808818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65174" y="773027"/>
            <a:ext cx="11015699" cy="917662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000" dirty="0">
                <a:solidFill>
                  <a:schemeClr val="bg1"/>
                </a:solidFill>
              </a:rPr>
              <a:t>Программа представляет собой систему игр и занятий, соответствующих возможностям и интересам детей раннего возраста и проводится сразу по всем направлениям развития: речевому, познавательному, социально-коммуникативному, физическому, художественно-эстетическому.     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Воспитатели определяют педагогические задачи, распределяют их во времени: когда и какие занятия следует провести; продумывают, как организовать развивающую среду, какие подобрать материалы, пособия и игрушки</a:t>
            </a:r>
            <a:r>
              <a:rPr lang="ru-RU" sz="20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155575" y="2286110"/>
            <a:ext cx="3924300" cy="3808412"/>
          </a:xfrm>
          <a:prstGeom prst="rect">
            <a:avLst/>
          </a:prstGeom>
        </p:spPr>
      </p:pic>
      <p:sp>
        <p:nvSpPr>
          <p:cNvPr id="10" name="AutoShape 4" descr="blob:https://web.whatsapp.com/2b12b2a8-5f6c-4730-9a88-422de37e876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8" descr="blob:https://web.whatsapp.com/2b12b2a8-5f6c-4730-9a88-422de37e876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10" descr="blob:https://web.whatsapp.com/2b12b2a8-5f6c-4730-9a88-422de37e876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708" y="2286110"/>
            <a:ext cx="3753292" cy="380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04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Мамина школа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0937174" cy="1504507"/>
          </a:xfrm>
        </p:spPr>
        <p:txBody>
          <a:bodyPr/>
          <a:lstStyle/>
          <a:p>
            <a:r>
              <a:rPr lang="ru-RU" dirty="0"/>
              <a:t>Наш детский сад является </a:t>
            </a:r>
            <a:r>
              <a:rPr lang="ru-RU" dirty="0" err="1"/>
              <a:t>стажировочной</a:t>
            </a:r>
            <a:r>
              <a:rPr lang="ru-RU" dirty="0"/>
              <a:t> </a:t>
            </a:r>
            <a:r>
              <a:rPr lang="ru-RU" dirty="0" smtClean="0"/>
              <a:t>площадкой </a:t>
            </a:r>
            <a:r>
              <a:rPr lang="ru-RU" dirty="0"/>
              <a:t>в рамках регионального образовательного проекта «Мамина школа. Русский язык детям от 2 до 6 лет». </a:t>
            </a:r>
            <a:endParaRPr lang="ru-RU" dirty="0" smtClean="0"/>
          </a:p>
          <a:p>
            <a:r>
              <a:rPr lang="ru-RU" dirty="0" smtClean="0"/>
              <a:t>Активно взаимодействуем </a:t>
            </a:r>
            <a:r>
              <a:rPr lang="ru-RU" dirty="0"/>
              <a:t>с </a:t>
            </a:r>
            <a:r>
              <a:rPr lang="ru-RU" dirty="0" smtClean="0"/>
              <a:t>МГОУ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786" y="2190307"/>
            <a:ext cx="6209293" cy="404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81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Конкурс презентаций по развитию речи среди педагогов.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9720" y="942833"/>
            <a:ext cx="5943600" cy="4442841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4717128" cy="3988982"/>
          </a:xfrm>
        </p:spPr>
        <p:txBody>
          <a:bodyPr>
            <a:normAutofit/>
          </a:bodyPr>
          <a:lstStyle/>
          <a:p>
            <a:r>
              <a:rPr lang="ru-RU" sz="2000" b="1" dirty="0"/>
              <a:t>Тема: </a:t>
            </a:r>
            <a:endParaRPr lang="ru-RU" sz="2000" b="1" dirty="0" smtClean="0"/>
          </a:p>
          <a:p>
            <a:r>
              <a:rPr lang="ru-RU" sz="2000" dirty="0" smtClean="0"/>
              <a:t>«</a:t>
            </a:r>
            <a:r>
              <a:rPr lang="ru-RU" sz="2000" dirty="0"/>
              <a:t>Основные направления работы воспитателей и логопедов над развитием речи детей младшего и среднего дошкольного возраста в условиях взаимодействия  родителей и педагогов. Развитие речи детей в старших группах».</a:t>
            </a:r>
          </a:p>
        </p:txBody>
      </p:sp>
    </p:spTree>
    <p:extLst>
      <p:ext uri="{BB962C8B-B14F-4D97-AF65-F5344CB8AC3E}">
        <p14:creationId xmlns:p14="http://schemas.microsoft.com/office/powerpoint/2010/main" val="301882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5011" y="685800"/>
            <a:ext cx="4995619" cy="931985"/>
          </a:xfrm>
        </p:spPr>
        <p:txBody>
          <a:bodyPr>
            <a:normAutofit/>
          </a:bodyPr>
          <a:lstStyle/>
          <a:p>
            <a:r>
              <a:rPr lang="ru-RU" b="1" dirty="0"/>
              <a:t>Детский писательский конкурс «Сказка на ночь»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3" y="861237"/>
            <a:ext cx="5943600" cy="427294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66792" y="1899139"/>
            <a:ext cx="5213838" cy="3868616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Средняя группа «Лапушки»:</a:t>
            </a: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Стихотворение «Шалунишки» (</a:t>
            </a:r>
            <a:r>
              <a:rPr lang="ru-RU" sz="2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Вялова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Ксения – Грамота 3 место);</a:t>
            </a: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Сказка «Верные друзья» (</a:t>
            </a:r>
            <a:r>
              <a:rPr lang="ru-RU" sz="2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Вялова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Ксения – Грамота 3 место);</a:t>
            </a: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«Путешествие </a:t>
            </a:r>
            <a:r>
              <a:rPr lang="ru-RU" sz="2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Мурёнки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» (</a:t>
            </a:r>
            <a:r>
              <a:rPr lang="ru-RU" sz="2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Хохин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Никита – Сертификат участника)</a:t>
            </a: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Педагоги: </a:t>
            </a:r>
            <a:endParaRPr lang="ru-RU" sz="20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sz="20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Прядкина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Л.В., Комарова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Е.В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</a:p>
          <a:p>
            <a:r>
              <a:rPr lang="ru-RU" sz="20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396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342900"/>
            <a:ext cx="102870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49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05" y="619124"/>
            <a:ext cx="5275521" cy="54757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966" y="962024"/>
            <a:ext cx="5943601" cy="448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67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2422" y="2110154"/>
            <a:ext cx="9108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17125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733" y="3710763"/>
            <a:ext cx="11128560" cy="18051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i="1" dirty="0">
                <a:solidFill>
                  <a:schemeClr val="bg1"/>
                </a:solidFill>
              </a:rPr>
              <a:t>Цель инновационной деятельности в ДОУ </a:t>
            </a:r>
            <a:r>
              <a:rPr lang="ru-RU" sz="1800" i="1" dirty="0">
                <a:solidFill>
                  <a:schemeClr val="bg1"/>
                </a:solidFill>
              </a:rPr>
              <a:t>– улучшение способности педагогической системы детского сада достигать качественно более высоких результатов образования. Новые образовательные программы призваны обеспечить вариативность </a:t>
            </a:r>
            <a:r>
              <a:rPr lang="ru-RU" sz="1800" i="1" dirty="0" err="1">
                <a:solidFill>
                  <a:schemeClr val="bg1"/>
                </a:solidFill>
              </a:rPr>
              <a:t>воспитательно</a:t>
            </a:r>
            <a:r>
              <a:rPr lang="ru-RU" sz="1800" i="1" dirty="0">
                <a:solidFill>
                  <a:schemeClr val="bg1"/>
                </a:solidFill>
              </a:rPr>
              <a:t>-образовательного процесса, ориентированного на индивидуальность ребенка и запросы его семьи.</a:t>
            </a:r>
            <a:r>
              <a:rPr lang="ru-RU" i="1" dirty="0"/>
              <a:t/>
            </a:r>
            <a:br>
              <a:rPr lang="ru-RU" i="1" dirty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1011602" cy="3024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АКТУАЛЬНОСТЬ</a:t>
            </a:r>
          </a:p>
          <a:p>
            <a:r>
              <a:rPr lang="ru-RU" dirty="0" smtClean="0"/>
              <a:t>Условия </a:t>
            </a:r>
            <a:r>
              <a:rPr lang="ru-RU" dirty="0"/>
              <a:t>современности таковы, что традиционное обучение в ДОУ не может полностью соответствовать настоящим требованиям ФГОС. Использование инноваций в работе с детьми открывает педагогам новые возможности преподнесения материала.</a:t>
            </a:r>
          </a:p>
          <a:p>
            <a:r>
              <a:rPr lang="ru-RU" b="1" dirty="0"/>
              <a:t>Инновация</a:t>
            </a:r>
            <a:r>
              <a:rPr lang="ru-RU" dirty="0"/>
              <a:t> – новшество, нововведение. Использование инноваций в детском саду предполагает введение в образовательный процесс обновленных, улучшенных и уникальных идей, полученных творческими усилиями педагогов</a:t>
            </a:r>
            <a:r>
              <a:rPr lang="ru-RU" dirty="0" smtClean="0"/>
              <a:t>..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6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967" y="183621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Инновационные площадки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ТИКО-моделирование</a:t>
            </a:r>
          </a:p>
          <a:p>
            <a:r>
              <a:rPr lang="ru-RU" dirty="0" smtClean="0"/>
              <a:t>2. Первые шаги</a:t>
            </a:r>
          </a:p>
          <a:p>
            <a:r>
              <a:rPr lang="ru-RU" dirty="0" smtClean="0"/>
              <a:t>3. Мамина школа</a:t>
            </a:r>
            <a:endParaRPr lang="ru-RU" dirty="0"/>
          </a:p>
        </p:txBody>
      </p:sp>
      <p:pic>
        <p:nvPicPr>
          <p:cNvPr id="1026" name="Picture 2" descr="https://yandex-images.clstorage.net/kTH9H5453/a432efHM-YMU/1dD_IfaeHpT8bzRJyEOpethzirNcXXAlwIWjtQ6S0Lp0o8WNHHWvzQE9D9Erst4U7rWD--FNOgFZEh8EyO23cJURnpSDHq7UvTrwWDiS7mi6cXjQ_yqyV-NTslVPNkA68NLQK6q0OfrWuJpxy6P_9K2Sp353ah1UL4WpEtzr03byJTqxJ5-uth0NgBopgH1pCCAKY_9Ig_fhU8KkL6QRGHThUlp5cSpLFAr5wWsRvXTtkVactxptpw42WzO9SVEFMlcZcVetjNb93FM6mMP9entTiIP_-bA3YYBSlR308luHkUMqShGqmvZIqZK5QL6m3HF1nYQIfnXNpotRj3qSlOL1WaG1P66Ur31iiTljr9p4UAqRn_ty1tPQMWX9J6I69pKB2vlTOppG-WmzWBBOpC5ANH5GaO0lPYRI071I4waiJrpDNw1dJa0_c-tqg627mOOI47zpA8dTsGH2DURSOhaDgTkKEyoLR3roQcrjn8YeMrdf1uuPd1x1yJHdqZJ1EURaopTMf3Z8PNLaiaD9GCgyGmKeuPD3g0Gity2GYQs3oMBpS_B4O9YZC_KIMs0GPZEnr5UaLXd8hTiifwngZWHnmLMlLSzHfNwymDpR77krIbvzXSnSdTEDE4Q-VKMq5OMC-DjAKir1G2vTSEI-xi1jBv0UiS7kLTebs68q43ej1njApRz-9F--oho5EZ35iKP4Uq1p4gfDcHNlT6QxeEdQwui7EQoJJslqceoBnmZP8ifMhprNBe7FemOP6fAlMmZY8Zc83-VPPjJJuXAuu3iQGCBeevGEkpAyVU8kQJr1UNNL2YGZ6jToGHKpgz1275OHT_YqDwSd1yizbjpgBoLVStL1Tl53nNxSKEkAvIrZcPtRXWrx9OMzQdbd5TLYZKOBmosQieoUWvsy-PLtlz2Qpl-VC7-2TdfqwX46cRbQ1EhQh-4u183NkSlZUaw5GDAYMY2K8rSgUGLl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559" y="1690688"/>
            <a:ext cx="5986130" cy="442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f2.ppt-online.org/files2/slide/s/SrFvitZp5T2dCmcawjNnIkRQ18HLGO97WoAg6b/slide-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67" y="3377017"/>
            <a:ext cx="4327082" cy="324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262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9517"/>
          </a:xfrm>
        </p:spPr>
        <p:txBody>
          <a:bodyPr/>
          <a:lstStyle/>
          <a:p>
            <a:pPr algn="ctr"/>
            <a:r>
              <a:rPr lang="ru-RU" dirty="0" smtClean="0"/>
              <a:t>ТИКО-моделирование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910" y="1371601"/>
            <a:ext cx="11536324" cy="1839432"/>
          </a:xfrm>
        </p:spPr>
        <p:txBody>
          <a:bodyPr>
            <a:normAutofit/>
          </a:bodyPr>
          <a:lstStyle/>
          <a:p>
            <a:r>
              <a:rPr lang="ru-RU" dirty="0"/>
              <a:t>«ТИКО» (Трансформируемый Игровой Конструктор Объемного моделирования) – это полифункциональный трансформируемый игровой материал, предназначенный для развития дошкольников в непосредственно образовательной, проектной и самостоятельной деятельности. </a:t>
            </a:r>
          </a:p>
        </p:txBody>
      </p:sp>
      <p:pic>
        <p:nvPicPr>
          <p:cNvPr id="2050" name="Picture 2" descr="https://fodar.ru/upload/iblock/29b/29b8b0c7a8e933e982914f968b6abe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24" y="3657584"/>
            <a:ext cx="3361291" cy="277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24" y="3657585"/>
            <a:ext cx="3955313" cy="27751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102" y="3657584"/>
            <a:ext cx="3912709" cy="277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82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8856" y="196518"/>
            <a:ext cx="1188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Были проведены </a:t>
            </a:r>
            <a:r>
              <a:rPr lang="ru-RU" dirty="0" smtClean="0">
                <a:solidFill>
                  <a:schemeClr val="bg1"/>
                </a:solidFill>
              </a:rPr>
              <a:t>мероприятия в рамках профессионального сообщества </a:t>
            </a:r>
            <a:r>
              <a:rPr lang="ru-RU" dirty="0">
                <a:solidFill>
                  <a:schemeClr val="bg1"/>
                </a:solidFill>
              </a:rPr>
              <a:t>на платформе ZOOM и WEBINAR в которых активно участвовали педагоги ДОУ и представляли опыт своей работы </a:t>
            </a:r>
            <a:r>
              <a:rPr lang="ru-RU" dirty="0" smtClean="0">
                <a:solidFill>
                  <a:schemeClr val="bg1"/>
                </a:solidFill>
              </a:rPr>
              <a:t> Также детский </a:t>
            </a:r>
            <a:r>
              <a:rPr lang="ru-RU" dirty="0">
                <a:solidFill>
                  <a:schemeClr val="bg1"/>
                </a:solidFill>
              </a:rPr>
              <a:t>сад выступил на «Фестивале педагогических идей»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ru-RU" dirty="0">
                <a:solidFill>
                  <a:schemeClr val="bg1"/>
                </a:solidFill>
              </a:rPr>
              <a:t>итогам учебного года все участвующие педагоги были награждены грамотами и благодарственными </a:t>
            </a:r>
            <a:r>
              <a:rPr lang="ru-RU" dirty="0" smtClean="0">
                <a:solidFill>
                  <a:schemeClr val="bg1"/>
                </a:solidFill>
              </a:rPr>
              <a:t>письмами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Комитета по образованию АГОЩ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535" y="2679405"/>
            <a:ext cx="5518298" cy="40616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56" y="2679405"/>
            <a:ext cx="5773479" cy="406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07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928" y="5199713"/>
            <a:ext cx="8534400" cy="1507067"/>
          </a:xfrm>
        </p:spPr>
        <p:txBody>
          <a:bodyPr/>
          <a:lstStyle/>
          <a:p>
            <a:r>
              <a:rPr lang="ru-RU" dirty="0" smtClean="0"/>
              <a:t>Конкурс «Дети мечтают -2021»</a:t>
            </a:r>
            <a:endParaRPr lang="ru-RU" dirty="0"/>
          </a:p>
        </p:txBody>
      </p:sp>
      <p:pic>
        <p:nvPicPr>
          <p:cNvPr id="3074" name="Picture 2" descr="https://ds64-schel.edumsko.ru/uploads/2200/2134/section/142358/IMG_20210924_0002.jpg?163510195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01" y="451884"/>
            <a:ext cx="3866416" cy="516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405" y="451883"/>
            <a:ext cx="6604590" cy="516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51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20" y="202018"/>
            <a:ext cx="4806802" cy="3091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875" y="202017"/>
            <a:ext cx="5062554" cy="30914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623" y="3483186"/>
            <a:ext cx="5015806" cy="3112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6173" y="3436602"/>
            <a:ext cx="4703272" cy="315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07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10" y="606056"/>
            <a:ext cx="5472222" cy="56565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516" y="1010093"/>
            <a:ext cx="5805377" cy="423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85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944324" cy="536331"/>
          </a:xfrm>
        </p:spPr>
        <p:txBody>
          <a:bodyPr/>
          <a:lstStyle/>
          <a:p>
            <a:pPr algn="ctr"/>
            <a:r>
              <a:rPr lang="ru-RU" dirty="0" smtClean="0"/>
              <a:t>Первые шаги</a:t>
            </a:r>
            <a:endParaRPr lang="ru-RU" dirty="0"/>
          </a:p>
        </p:txBody>
      </p:sp>
      <p:pic>
        <p:nvPicPr>
          <p:cNvPr id="4098" name="Picture 2" descr="https://ds64-schel.edumsko.ru/uploads/2200/2134/section/831122/pervye_shagi_svidetelstvo.jpg?162238616346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4857" y="1231309"/>
            <a:ext cx="3954185" cy="503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8781" y="627321"/>
            <a:ext cx="5316279" cy="5337544"/>
          </a:xfrm>
        </p:spPr>
        <p:txBody>
          <a:bodyPr>
            <a:normAutofit/>
          </a:bodyPr>
          <a:lstStyle/>
          <a:p>
            <a:r>
              <a:rPr lang="ru-RU" dirty="0"/>
              <a:t>С </a:t>
            </a:r>
            <a:r>
              <a:rPr lang="ru-RU" dirty="0" smtClean="0"/>
              <a:t>сентября 2019 </a:t>
            </a:r>
            <a:r>
              <a:rPr lang="ru-RU" dirty="0"/>
              <a:t>года </a:t>
            </a:r>
            <a:r>
              <a:rPr lang="ru-RU" dirty="0" smtClean="0"/>
              <a:t>МБДОУ №64 «Малышок» общеразвивающего вида  </a:t>
            </a:r>
            <a:r>
              <a:rPr lang="ru-RU" dirty="0"/>
              <a:t>является пилотной площадкой, апробирующей программу дошкольного образования для раннего и младенческого возраста «Первые шаги» и программно-методический комплекс «Воробушки</a:t>
            </a:r>
            <a:r>
              <a:rPr lang="ru-RU" dirty="0" smtClean="0"/>
              <a:t>».</a:t>
            </a:r>
          </a:p>
          <a:p>
            <a:r>
              <a:rPr lang="ru-RU" dirty="0"/>
              <a:t>В отличие от других программа "Первые шаги" направлена, прежде всего на развитие целостной личности ребенка – его активности, самостоятельности, эмоциональной отзывчивости к окружающему миру.</a:t>
            </a:r>
          </a:p>
        </p:txBody>
      </p:sp>
    </p:spTree>
    <p:extLst>
      <p:ext uri="{BB962C8B-B14F-4D97-AF65-F5344CB8AC3E}">
        <p14:creationId xmlns:p14="http://schemas.microsoft.com/office/powerpoint/2010/main" val="364182075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451</TotalTime>
  <Words>365</Words>
  <Application>Microsoft Office PowerPoint</Application>
  <PresentationFormat>Широкоэкранный</PresentationFormat>
  <Paragraphs>36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Century Gothic</vt:lpstr>
      <vt:lpstr>Wingdings 3</vt:lpstr>
      <vt:lpstr>Сектор</vt:lpstr>
      <vt:lpstr>Инновационная деятельность в детском саду </vt:lpstr>
      <vt:lpstr>Цель инновационной деятельности в ДОУ – улучшение способности педагогической системы детского сада достигать качественно более высоких результатов образования. Новые образовательные программы призваны обеспечить вариативность воспитательно-образовательного процесса, ориентированного на индивидуальность ребенка и запросы его семьи. </vt:lpstr>
      <vt:lpstr>Инновационные площадки</vt:lpstr>
      <vt:lpstr>ТИКО-моделирование</vt:lpstr>
      <vt:lpstr>Презентация PowerPoint</vt:lpstr>
      <vt:lpstr>Конкурс «Дети мечтают -2021»</vt:lpstr>
      <vt:lpstr>Презентация PowerPoint</vt:lpstr>
      <vt:lpstr>Презентация PowerPoint</vt:lpstr>
      <vt:lpstr>Первые шаги</vt:lpstr>
      <vt:lpstr>Программа представляет собой систему игр и занятий, соответствующих возможностям и интересам детей раннего возраста и проводится сразу по всем направлениям развития: речевому, познавательному, социально-коммуникативному, физическому, художественно-эстетическому.      Воспитатели определяют педагогические задачи, распределяют их во времени: когда и какие занятия следует провести; продумывают, как организовать развивающую среду, какие подобрать материалы, пособия и игрушки. </vt:lpstr>
      <vt:lpstr>Мамина школа</vt:lpstr>
      <vt:lpstr>Конкурс презентаций по развитию речи среди педагогов.</vt:lpstr>
      <vt:lpstr>Детский писательский конкурс «Сказка на ночь»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Инновационная деятельность в детскому саду</dc:title>
  <dc:creator>malyshok_64@outlook.com</dc:creator>
  <cp:lastModifiedBy>malyshok_64@outlook.com</cp:lastModifiedBy>
  <cp:revision>30</cp:revision>
  <dcterms:created xsi:type="dcterms:W3CDTF">2022-04-13T11:25:27Z</dcterms:created>
  <dcterms:modified xsi:type="dcterms:W3CDTF">2022-04-14T07:59:16Z</dcterms:modified>
</cp:coreProperties>
</file>