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98" autoAdjust="0"/>
  </p:normalViewPr>
  <p:slideViewPr>
    <p:cSldViewPr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U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s-UY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s-UY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1AD4B0B-30C0-42AD-81F1-D30882293C03}" type="datetimeFigureOut">
              <a:rPr lang="en-US" smtClean="0"/>
              <a:pPr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79CDF44-DAC1-49A1-98ED-F0FDC2F75F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0.xml"/><Relationship Id="rId18" Type="http://schemas.openxmlformats.org/officeDocument/2006/relationships/slide" Target="slide17.xml"/><Relationship Id="rId3" Type="http://schemas.openxmlformats.org/officeDocument/2006/relationships/slide" Target="slide8.xml"/><Relationship Id="rId21" Type="http://schemas.openxmlformats.org/officeDocument/2006/relationships/slide" Target="slide26.xml"/><Relationship Id="rId7" Type="http://schemas.openxmlformats.org/officeDocument/2006/relationships/slide" Target="slide4.xml"/><Relationship Id="rId12" Type="http://schemas.openxmlformats.org/officeDocument/2006/relationships/slide" Target="slide11.xml"/><Relationship Id="rId17" Type="http://schemas.openxmlformats.org/officeDocument/2006/relationships/slide" Target="slide18.xml"/><Relationship Id="rId25" Type="http://schemas.openxmlformats.org/officeDocument/2006/relationships/slide" Target="slide22.xml"/><Relationship Id="rId2" Type="http://schemas.openxmlformats.org/officeDocument/2006/relationships/slide" Target="slide3.xml"/><Relationship Id="rId16" Type="http://schemas.openxmlformats.org/officeDocument/2006/relationships/slide" Target="slide19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2.xml"/><Relationship Id="rId24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20.xml"/><Relationship Id="rId23" Type="http://schemas.openxmlformats.org/officeDocument/2006/relationships/slide" Target="slide24.xml"/><Relationship Id="rId10" Type="http://schemas.openxmlformats.org/officeDocument/2006/relationships/slide" Target="slide13.xml"/><Relationship Id="rId19" Type="http://schemas.openxmlformats.org/officeDocument/2006/relationships/slide" Target="slide16.xml"/><Relationship Id="rId4" Type="http://schemas.openxmlformats.org/officeDocument/2006/relationships/slide" Target="slide7.xml"/><Relationship Id="rId9" Type="http://schemas.openxmlformats.org/officeDocument/2006/relationships/slide" Target="slide14.xml"/><Relationship Id="rId14" Type="http://schemas.openxmlformats.org/officeDocument/2006/relationships/slide" Target="slide15.xml"/><Relationship Id="rId22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458200" cy="2438400"/>
          </a:xfrm>
        </p:spPr>
        <p:txBody>
          <a:bodyPr>
            <a:normAutofit/>
          </a:bodyPr>
          <a:lstStyle/>
          <a:p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azon" pitchFamily="2" charset="0"/>
              </a:rPr>
              <a:t>What did you do?</a:t>
            </a:r>
            <a:endParaRPr 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azon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657600"/>
            <a:ext cx="7848600" cy="28194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</a:rPr>
              <a:t>An interesting past simple tense speaking activity</a:t>
            </a:r>
            <a:endParaRPr lang="en-US" sz="4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When did you last check your e-mail?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was the best birthday present you got?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1722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did you quit doing?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time did you go to bed yesterday?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When was the best birthday for you?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How many books did you buy last year?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did you see before the class?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Who was your childhood superhero?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Where and where were you born?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important thing happened in your life last year?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ction Button: Custom 5">
            <a:hlinkClick r:id="rId2" action="ppaction://hlinksldjump" highlightClick="1"/>
          </p:cNvPr>
          <p:cNvSpPr/>
          <p:nvPr/>
        </p:nvSpPr>
        <p:spPr>
          <a:xfrm>
            <a:off x="457200" y="5334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</a:t>
            </a:r>
            <a:endParaRPr lang="en-US" b="1" dirty="0"/>
          </a:p>
        </p:txBody>
      </p:sp>
      <p:sp>
        <p:nvSpPr>
          <p:cNvPr id="11" name="Action Button: Custom 10">
            <a:hlinkClick r:id="rId3" action="ppaction://hlinksldjump" highlightClick="1"/>
          </p:cNvPr>
          <p:cNvSpPr/>
          <p:nvPr/>
        </p:nvSpPr>
        <p:spPr>
          <a:xfrm>
            <a:off x="7315200" y="5334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6</a:t>
            </a:r>
            <a:endParaRPr lang="en-US" dirty="0"/>
          </a:p>
        </p:txBody>
      </p:sp>
      <p:sp>
        <p:nvSpPr>
          <p:cNvPr id="12" name="Action Button: Custom 11">
            <a:hlinkClick r:id="rId4" action="ppaction://hlinksldjump" highlightClick="1"/>
          </p:cNvPr>
          <p:cNvSpPr/>
          <p:nvPr/>
        </p:nvSpPr>
        <p:spPr>
          <a:xfrm>
            <a:off x="5943600" y="5334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5</a:t>
            </a:r>
            <a:endParaRPr lang="en-US" dirty="0"/>
          </a:p>
        </p:txBody>
      </p:sp>
      <p:sp>
        <p:nvSpPr>
          <p:cNvPr id="13" name="Action Button: Custom 12">
            <a:hlinkClick r:id="rId5" action="ppaction://hlinksldjump" highlightClick="1"/>
          </p:cNvPr>
          <p:cNvSpPr/>
          <p:nvPr/>
        </p:nvSpPr>
        <p:spPr>
          <a:xfrm>
            <a:off x="4572000" y="5334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4</a:t>
            </a:r>
          </a:p>
        </p:txBody>
      </p:sp>
      <p:sp>
        <p:nvSpPr>
          <p:cNvPr id="14" name="Action Button: Custom 13">
            <a:hlinkClick r:id="rId6" action="ppaction://hlinksldjump" highlightClick="1"/>
          </p:cNvPr>
          <p:cNvSpPr/>
          <p:nvPr/>
        </p:nvSpPr>
        <p:spPr>
          <a:xfrm>
            <a:off x="3200400" y="5334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3</a:t>
            </a:r>
            <a:endParaRPr lang="en-US" sz="1100" b="1" dirty="0" smtClean="0"/>
          </a:p>
        </p:txBody>
      </p:sp>
      <p:sp>
        <p:nvSpPr>
          <p:cNvPr id="15" name="Action Button: Custom 14">
            <a:hlinkClick r:id="rId7" action="ppaction://hlinksldjump" highlightClick="1"/>
          </p:cNvPr>
          <p:cNvSpPr/>
          <p:nvPr/>
        </p:nvSpPr>
        <p:spPr>
          <a:xfrm>
            <a:off x="1828800" y="5334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2</a:t>
            </a:r>
          </a:p>
        </p:txBody>
      </p:sp>
      <p:sp>
        <p:nvSpPr>
          <p:cNvPr id="36" name="Action Button: Custom 35">
            <a:hlinkClick r:id="rId8" action="ppaction://hlinksldjump" highlightClick="1"/>
          </p:cNvPr>
          <p:cNvSpPr/>
          <p:nvPr/>
        </p:nvSpPr>
        <p:spPr>
          <a:xfrm>
            <a:off x="457200" y="19812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7</a:t>
            </a:r>
            <a:endParaRPr lang="en-US" b="1" dirty="0"/>
          </a:p>
        </p:txBody>
      </p:sp>
      <p:sp>
        <p:nvSpPr>
          <p:cNvPr id="37" name="Action Button: Custom 36">
            <a:hlinkClick r:id="rId9" action="ppaction://hlinksldjump" highlightClick="1"/>
          </p:cNvPr>
          <p:cNvSpPr/>
          <p:nvPr/>
        </p:nvSpPr>
        <p:spPr>
          <a:xfrm>
            <a:off x="7315200" y="19812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12</a:t>
            </a:r>
            <a:endParaRPr lang="en-US" dirty="0"/>
          </a:p>
        </p:txBody>
      </p:sp>
      <p:sp>
        <p:nvSpPr>
          <p:cNvPr id="38" name="Action Button: Custom 37">
            <a:hlinkClick r:id="rId10" action="ppaction://hlinksldjump" highlightClick="1"/>
          </p:cNvPr>
          <p:cNvSpPr/>
          <p:nvPr/>
        </p:nvSpPr>
        <p:spPr>
          <a:xfrm>
            <a:off x="5943600" y="19812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11</a:t>
            </a:r>
            <a:endParaRPr lang="en-US" dirty="0"/>
          </a:p>
        </p:txBody>
      </p:sp>
      <p:sp>
        <p:nvSpPr>
          <p:cNvPr id="39" name="Action Button: Custom 38">
            <a:hlinkClick r:id="rId11" action="ppaction://hlinksldjump" highlightClick="1"/>
          </p:cNvPr>
          <p:cNvSpPr/>
          <p:nvPr/>
        </p:nvSpPr>
        <p:spPr>
          <a:xfrm>
            <a:off x="4572000" y="19812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10</a:t>
            </a:r>
          </a:p>
        </p:txBody>
      </p:sp>
      <p:sp>
        <p:nvSpPr>
          <p:cNvPr id="40" name="Action Button: Custom 39">
            <a:hlinkClick r:id="rId12" action="ppaction://hlinksldjump" highlightClick="1"/>
          </p:cNvPr>
          <p:cNvSpPr/>
          <p:nvPr/>
        </p:nvSpPr>
        <p:spPr>
          <a:xfrm>
            <a:off x="3200400" y="19812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9</a:t>
            </a:r>
            <a:endParaRPr lang="en-US" sz="1100" b="1" dirty="0" smtClean="0"/>
          </a:p>
        </p:txBody>
      </p:sp>
      <p:sp>
        <p:nvSpPr>
          <p:cNvPr id="41" name="Action Button: Custom 40">
            <a:hlinkClick r:id="rId13" action="ppaction://hlinksldjump" highlightClick="1"/>
          </p:cNvPr>
          <p:cNvSpPr/>
          <p:nvPr/>
        </p:nvSpPr>
        <p:spPr>
          <a:xfrm>
            <a:off x="1828800" y="19812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8</a:t>
            </a:r>
            <a:endParaRPr lang="en-US" sz="2000" b="1" dirty="0"/>
          </a:p>
        </p:txBody>
      </p:sp>
      <p:sp>
        <p:nvSpPr>
          <p:cNvPr id="42" name="Action Button: Custom 41">
            <a:hlinkClick r:id="rId14" action="ppaction://hlinksldjump" highlightClick="1"/>
          </p:cNvPr>
          <p:cNvSpPr/>
          <p:nvPr/>
        </p:nvSpPr>
        <p:spPr>
          <a:xfrm>
            <a:off x="457200" y="34290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13</a:t>
            </a:r>
            <a:endParaRPr lang="en-US" b="1" dirty="0"/>
          </a:p>
        </p:txBody>
      </p:sp>
      <p:sp>
        <p:nvSpPr>
          <p:cNvPr id="43" name="Action Button: Custom 42">
            <a:hlinkClick r:id="rId15" action="ppaction://hlinksldjump" highlightClick="1"/>
          </p:cNvPr>
          <p:cNvSpPr/>
          <p:nvPr/>
        </p:nvSpPr>
        <p:spPr>
          <a:xfrm>
            <a:off x="7315200" y="34290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18</a:t>
            </a:r>
            <a:endParaRPr lang="en-US" dirty="0"/>
          </a:p>
        </p:txBody>
      </p:sp>
      <p:sp>
        <p:nvSpPr>
          <p:cNvPr id="44" name="Action Button: Custom 43">
            <a:hlinkClick r:id="rId16" action="ppaction://hlinksldjump" highlightClick="1"/>
          </p:cNvPr>
          <p:cNvSpPr/>
          <p:nvPr/>
        </p:nvSpPr>
        <p:spPr>
          <a:xfrm>
            <a:off x="5943600" y="34290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17</a:t>
            </a:r>
            <a:endParaRPr lang="en-US" dirty="0"/>
          </a:p>
        </p:txBody>
      </p:sp>
      <p:sp>
        <p:nvSpPr>
          <p:cNvPr id="45" name="Action Button: Custom 44">
            <a:hlinkClick r:id="rId17" action="ppaction://hlinksldjump" highlightClick="1"/>
          </p:cNvPr>
          <p:cNvSpPr/>
          <p:nvPr/>
        </p:nvSpPr>
        <p:spPr>
          <a:xfrm>
            <a:off x="4572000" y="34290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16</a:t>
            </a:r>
          </a:p>
        </p:txBody>
      </p:sp>
      <p:sp>
        <p:nvSpPr>
          <p:cNvPr id="46" name="Action Button: Custom 45">
            <a:hlinkClick r:id="rId18" action="ppaction://hlinksldjump" highlightClick="1"/>
          </p:cNvPr>
          <p:cNvSpPr/>
          <p:nvPr/>
        </p:nvSpPr>
        <p:spPr>
          <a:xfrm>
            <a:off x="3200400" y="34290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15</a:t>
            </a:r>
            <a:endParaRPr lang="en-US" sz="1100" b="1" dirty="0" smtClean="0"/>
          </a:p>
        </p:txBody>
      </p:sp>
      <p:sp>
        <p:nvSpPr>
          <p:cNvPr id="47" name="Action Button: Custom 46">
            <a:hlinkClick r:id="rId19" action="ppaction://hlinksldjump" highlightClick="1"/>
          </p:cNvPr>
          <p:cNvSpPr/>
          <p:nvPr/>
        </p:nvSpPr>
        <p:spPr>
          <a:xfrm>
            <a:off x="1828800" y="34290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14</a:t>
            </a:r>
            <a:endParaRPr lang="en-US" sz="2000" b="1" dirty="0"/>
          </a:p>
        </p:txBody>
      </p:sp>
      <p:sp>
        <p:nvSpPr>
          <p:cNvPr id="66" name="Action Button: Custom 65">
            <a:hlinkClick r:id="rId20" action="ppaction://hlinksldjump" highlightClick="1"/>
          </p:cNvPr>
          <p:cNvSpPr/>
          <p:nvPr/>
        </p:nvSpPr>
        <p:spPr>
          <a:xfrm>
            <a:off x="457200" y="48006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19</a:t>
            </a:r>
            <a:endParaRPr lang="en-US" b="1" dirty="0"/>
          </a:p>
        </p:txBody>
      </p:sp>
      <p:sp>
        <p:nvSpPr>
          <p:cNvPr id="67" name="Action Button: Custom 66">
            <a:hlinkClick r:id="rId21" action="ppaction://hlinksldjump" highlightClick="1"/>
          </p:cNvPr>
          <p:cNvSpPr/>
          <p:nvPr/>
        </p:nvSpPr>
        <p:spPr>
          <a:xfrm>
            <a:off x="7315200" y="48006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24</a:t>
            </a:r>
            <a:endParaRPr lang="en-US" dirty="0"/>
          </a:p>
        </p:txBody>
      </p:sp>
      <p:sp>
        <p:nvSpPr>
          <p:cNvPr id="68" name="Action Button: Custom 67">
            <a:hlinkClick r:id="rId22" action="ppaction://hlinksldjump" highlightClick="1"/>
          </p:cNvPr>
          <p:cNvSpPr/>
          <p:nvPr/>
        </p:nvSpPr>
        <p:spPr>
          <a:xfrm>
            <a:off x="5943600" y="48006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23</a:t>
            </a:r>
            <a:endParaRPr lang="en-US" dirty="0"/>
          </a:p>
        </p:txBody>
      </p:sp>
      <p:sp>
        <p:nvSpPr>
          <p:cNvPr id="69" name="Action Button: Custom 68">
            <a:hlinkClick r:id="rId23" action="ppaction://hlinksldjump" highlightClick="1"/>
          </p:cNvPr>
          <p:cNvSpPr/>
          <p:nvPr/>
        </p:nvSpPr>
        <p:spPr>
          <a:xfrm>
            <a:off x="4572000" y="48006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22</a:t>
            </a:r>
          </a:p>
        </p:txBody>
      </p:sp>
      <p:sp>
        <p:nvSpPr>
          <p:cNvPr id="70" name="Action Button: Custom 69">
            <a:hlinkClick r:id="rId24" action="ppaction://hlinksldjump" highlightClick="1"/>
          </p:cNvPr>
          <p:cNvSpPr/>
          <p:nvPr/>
        </p:nvSpPr>
        <p:spPr>
          <a:xfrm>
            <a:off x="3200400" y="48006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21</a:t>
            </a:r>
            <a:endParaRPr lang="en-US" sz="1100" b="1" dirty="0" smtClean="0"/>
          </a:p>
        </p:txBody>
      </p:sp>
      <p:sp>
        <p:nvSpPr>
          <p:cNvPr id="71" name="Action Button: Custom 70">
            <a:hlinkClick r:id="rId25" action="ppaction://hlinksldjump" highlightClick="1"/>
          </p:cNvPr>
          <p:cNvSpPr/>
          <p:nvPr/>
        </p:nvSpPr>
        <p:spPr>
          <a:xfrm>
            <a:off x="1828800" y="4800600"/>
            <a:ext cx="1295400" cy="1219200"/>
          </a:xfrm>
          <a:prstGeom prst="actionButtonBlank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20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Who did you last send a text/chat to?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Where did you go on your last vacation?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did you do at school?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was the last present you got?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past event did you want to repeat?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When was the last time you cried?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was the last song that you listened to?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When did you start learning English?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did you last eat?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How did you go to school this morning?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did you see when you wake up?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What films did you watch this month?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Where were you last Sunday?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How much money did you spend on your lunch today?</a:t>
            </a:r>
            <a:endParaRPr lang="en-US" sz="8000" dirty="0"/>
          </a:p>
        </p:txBody>
      </p:sp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239</Template>
  <TotalTime>4382</TotalTime>
  <Words>232</Words>
  <Application>Microsoft Office PowerPoint</Application>
  <PresentationFormat>Экран (4:3)</PresentationFormat>
  <Paragraphs>50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Amazon</vt:lpstr>
      <vt:lpstr>Arial</vt:lpstr>
      <vt:lpstr>Calibri</vt:lpstr>
      <vt:lpstr>239</vt:lpstr>
      <vt:lpstr>What did you do?</vt:lpstr>
      <vt:lpstr>Презентация PowerPoint</vt:lpstr>
      <vt:lpstr>When did you start learning English?</vt:lpstr>
      <vt:lpstr>What did you last eat?</vt:lpstr>
      <vt:lpstr>How did you go to school this morning?</vt:lpstr>
      <vt:lpstr>What did you see when you wake up?</vt:lpstr>
      <vt:lpstr>What films did you watch this month?</vt:lpstr>
      <vt:lpstr>Where were you last Sunday?</vt:lpstr>
      <vt:lpstr>How much money did you spend on your lunch today?</vt:lpstr>
      <vt:lpstr>When did you last check your e-mail?</vt:lpstr>
      <vt:lpstr>What was the best birthday present you got?</vt:lpstr>
      <vt:lpstr>What did you quit doing?</vt:lpstr>
      <vt:lpstr>What time did you go to bed yesterday?</vt:lpstr>
      <vt:lpstr>When was the best birthday for you?</vt:lpstr>
      <vt:lpstr>How many books did you buy last year?</vt:lpstr>
      <vt:lpstr>What did you see before the class?</vt:lpstr>
      <vt:lpstr>Who was your childhood superhero?</vt:lpstr>
      <vt:lpstr>Where and where were you born?</vt:lpstr>
      <vt:lpstr>What important thing happened in your life last year?</vt:lpstr>
      <vt:lpstr>Who did you last send a text/chat to?</vt:lpstr>
      <vt:lpstr>Where did you go on your last vacation?</vt:lpstr>
      <vt:lpstr>What did you do at school?</vt:lpstr>
      <vt:lpstr>What was the last present you got?</vt:lpstr>
      <vt:lpstr>What past event did you want to repeat?</vt:lpstr>
      <vt:lpstr>When was the last time you cried?</vt:lpstr>
      <vt:lpstr>What was the last song that you listened to?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dewindrawati</dc:creator>
  <cp:lastModifiedBy>Пользователь Windows</cp:lastModifiedBy>
  <cp:revision>12</cp:revision>
  <dcterms:created xsi:type="dcterms:W3CDTF">2012-10-12T01:23:21Z</dcterms:created>
  <dcterms:modified xsi:type="dcterms:W3CDTF">2022-09-16T13:44:13Z</dcterms:modified>
</cp:coreProperties>
</file>