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66" r:id="rId4"/>
    <p:sldId id="267" r:id="rId5"/>
    <p:sldId id="268" r:id="rId6"/>
    <p:sldId id="269" r:id="rId7"/>
    <p:sldId id="264" r:id="rId8"/>
    <p:sldId id="261" r:id="rId9"/>
    <p:sldId id="265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33CC33"/>
    <a:srgbClr val="FFFF00"/>
    <a:srgbClr val="0066FF"/>
    <a:srgbClr val="FF6600"/>
    <a:srgbClr val="6600FF"/>
    <a:srgbClr val="080808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46" autoAdjust="0"/>
    <p:restoredTop sz="94660"/>
  </p:normalViewPr>
  <p:slideViewPr>
    <p:cSldViewPr>
      <p:cViewPr>
        <p:scale>
          <a:sx n="76" d="100"/>
          <a:sy n="76" d="100"/>
        </p:scale>
        <p:origin x="-2634" y="-8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667000"/>
            <a:ext cx="9144000" cy="552450"/>
          </a:xfrm>
        </p:spPr>
        <p:txBody>
          <a:bodyPr/>
          <a:lstStyle>
            <a:lvl1pPr algn="ctr">
              <a:defRPr sz="4800">
                <a:ln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276600"/>
            <a:ext cx="9144000" cy="3810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fld id="{965A50E8-66C7-4CA4-B164-8DB55A97DA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F81791-1B55-45C5-A764-481564CDF2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Pr>
        <a:blipFill dpi="0" rotWithShape="0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F0FC3-321F-417B-AAFF-F50494764A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2200" y="381000"/>
            <a:ext cx="1676400" cy="5943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6134100" cy="5943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C6F885-9346-4384-A8D5-0D0BF5928F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82000" cy="457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838200"/>
            <a:ext cx="41148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38200"/>
            <a:ext cx="41148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61150"/>
            <a:ext cx="2133600" cy="196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689725"/>
            <a:ext cx="2895600" cy="1682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0400" y="6689725"/>
            <a:ext cx="2133600" cy="136525"/>
          </a:xfrm>
        </p:spPr>
        <p:txBody>
          <a:bodyPr/>
          <a:lstStyle>
            <a:lvl1pPr>
              <a:defRPr/>
            </a:lvl1pPr>
          </a:lstStyle>
          <a:p>
            <a:fld id="{DC2FF248-304B-4269-96A6-CD0309379E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81000" y="381000"/>
            <a:ext cx="8382000" cy="457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838200"/>
            <a:ext cx="4114800" cy="2667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838200"/>
            <a:ext cx="4114800" cy="2667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81000" y="3657600"/>
            <a:ext cx="4114800" cy="2667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657600"/>
            <a:ext cx="4114800" cy="2667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0" y="6661150"/>
            <a:ext cx="2133600" cy="196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689725"/>
            <a:ext cx="2895600" cy="1682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10400" y="6689725"/>
            <a:ext cx="2133600" cy="136525"/>
          </a:xfrm>
        </p:spPr>
        <p:txBody>
          <a:bodyPr/>
          <a:lstStyle>
            <a:lvl1pPr>
              <a:defRPr/>
            </a:lvl1pPr>
          </a:lstStyle>
          <a:p>
            <a:fld id="{6CD785CE-38B9-4E74-935B-04B73D917B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DD760-A22C-441D-99DC-6F1C4C0943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43125"/>
            <a:ext cx="7772400" cy="1362075"/>
          </a:xfrm>
        </p:spPr>
        <p:txBody>
          <a:bodyPr anchor="t"/>
          <a:lstStyle>
            <a:lvl1pPr algn="ctr">
              <a:defRPr lang="en-US" sz="4800" dirty="0" smtClean="0">
                <a:ln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21FE-3422-41A8-B7B3-BCDDE74ED9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295400"/>
            <a:ext cx="32004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2004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D451D-359A-43DB-B681-B29FDF0D46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77DC6-A8DD-4286-8A88-DF0FD9141D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CEBC6A-ADB2-40AE-982D-A19553501F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B3348B-F233-4814-A17B-3F42AEB7EA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B3348B-F233-4814-A17B-3F42AEB7EA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219200"/>
            <a:ext cx="2093913" cy="1009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219200"/>
            <a:ext cx="4273550" cy="49069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71600" y="2286000"/>
            <a:ext cx="2093913" cy="38401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91F54B-7AE9-4CF1-B300-23CD7DF4D4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685800"/>
            <a:ext cx="830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1371600"/>
            <a:ext cx="655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61150"/>
            <a:ext cx="2133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89725"/>
            <a:ext cx="2895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89725"/>
            <a:ext cx="21336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fld id="{EA125C66-FD94-4C83-9B7C-9FA556A1D8B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2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spd="med">
    <p:fade thruBlk="1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200000"/>
        <a:defRPr sz="2400" b="1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200000"/>
        <a:defRPr sz="2000" b="1">
          <a:solidFill>
            <a:schemeClr val="accent2">
              <a:lumMod val="75000"/>
            </a:schemeClr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200000"/>
        <a:defRPr b="1">
          <a:solidFill>
            <a:schemeClr val="accent2">
              <a:lumMod val="75000"/>
            </a:schemeClr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accent2">
              <a:lumMod val="75000"/>
            </a:schemeClr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accent2">
              <a:lumMod val="75000"/>
            </a:schemeClr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English   poems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My cat is fat,</a:t>
            </a:r>
            <a:br>
              <a:rPr lang="en-US" sz="4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My cat is black.</a:t>
            </a:r>
            <a:br>
              <a:rPr lang="en-US" sz="4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My cat likes rats, </a:t>
            </a:r>
            <a:br>
              <a:rPr lang="en-US" sz="4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Slim and fat.</a:t>
            </a:r>
            <a:endParaRPr lang="ru-RU" sz="44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One, one, one</a:t>
            </a:r>
          </a:p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Little dog run.</a:t>
            </a:r>
          </a:p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Two, two, two</a:t>
            </a:r>
          </a:p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Cats see you.</a:t>
            </a:r>
          </a:p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Three, three, three</a:t>
            </a:r>
          </a:p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Birds on a tree.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142984"/>
            <a:ext cx="6553200" cy="4114800"/>
          </a:xfrm>
        </p:spPr>
        <p:txBody>
          <a:bodyPr/>
          <a:lstStyle/>
          <a:p>
            <a:pPr algn="ctr"/>
            <a:r>
              <a:rPr lang="en-US" sz="5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Father, mother,</a:t>
            </a:r>
            <a:br>
              <a:rPr lang="en-US" sz="5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5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Sister, brother,</a:t>
            </a:r>
            <a:br>
              <a:rPr lang="en-US" sz="5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5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Hand in hand</a:t>
            </a:r>
            <a:br>
              <a:rPr lang="en-US" sz="5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5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With one another.</a:t>
            </a:r>
            <a:endParaRPr lang="ru-RU" sz="5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685800"/>
            <a:ext cx="8305800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857232"/>
            <a:ext cx="6553200" cy="4629168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Good night, mother,</a:t>
            </a:r>
          </a:p>
          <a:p>
            <a:pPr algn="ctr"/>
            <a:r>
              <a:rPr lang="en-US" sz="40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Good night, father,</a:t>
            </a:r>
          </a:p>
          <a:p>
            <a:pPr algn="ctr"/>
            <a:r>
              <a:rPr lang="en-US" sz="40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Kiss your little son!</a:t>
            </a:r>
          </a:p>
          <a:p>
            <a:pPr algn="ctr"/>
            <a:r>
              <a:rPr lang="en-US" sz="40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Good night, sister,</a:t>
            </a:r>
          </a:p>
          <a:p>
            <a:pPr algn="ctr"/>
            <a:r>
              <a:rPr lang="en-US" sz="40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Good night, brother, </a:t>
            </a:r>
          </a:p>
          <a:p>
            <a:pPr algn="ctr"/>
            <a:r>
              <a:rPr lang="en-US" sz="40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Good night, everyone!</a:t>
            </a:r>
            <a:endParaRPr lang="ru-RU" sz="40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066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On Monday I go to school.</a:t>
            </a:r>
            <a:endParaRPr lang="ru-RU" dirty="0" smtClean="0"/>
          </a:p>
          <a:p>
            <a:pPr algn="ctr"/>
            <a:r>
              <a:rPr lang="en-US" dirty="0" smtClean="0"/>
              <a:t>On Tuesday I walk to the pool.</a:t>
            </a:r>
            <a:endParaRPr lang="ru-RU" dirty="0" smtClean="0"/>
          </a:p>
          <a:p>
            <a:pPr algn="ctr"/>
            <a:r>
              <a:rPr lang="en-US" dirty="0" smtClean="0"/>
              <a:t>On Wednesday I feed my cat.</a:t>
            </a:r>
            <a:endParaRPr lang="ru-RU" dirty="0" smtClean="0"/>
          </a:p>
          <a:p>
            <a:pPr algn="ctr"/>
            <a:r>
              <a:rPr lang="en-US" dirty="0" smtClean="0"/>
              <a:t>On Thursday I clean my flat.</a:t>
            </a:r>
            <a:endParaRPr lang="ru-RU" dirty="0" smtClean="0"/>
          </a:p>
          <a:p>
            <a:pPr algn="ctr"/>
            <a:r>
              <a:rPr lang="en-US" dirty="0" smtClean="0"/>
              <a:t>On Friday I read a book.</a:t>
            </a:r>
            <a:endParaRPr lang="ru-RU" dirty="0" smtClean="0"/>
          </a:p>
          <a:p>
            <a:pPr algn="ctr"/>
            <a:r>
              <a:rPr lang="en-US" dirty="0" smtClean="0"/>
              <a:t>On Saturday I am a cook.</a:t>
            </a:r>
            <a:endParaRPr lang="ru-RU" dirty="0" smtClean="0"/>
          </a:p>
          <a:p>
            <a:pPr algn="ctr"/>
            <a:r>
              <a:rPr lang="en-US" dirty="0" smtClean="0"/>
              <a:t>On Sunday I lie in the sun</a:t>
            </a:r>
            <a:endParaRPr lang="ru-RU" dirty="0" smtClean="0"/>
          </a:p>
          <a:p>
            <a:pPr algn="ctr"/>
            <a:r>
              <a:rPr lang="en-US" dirty="0" smtClean="0"/>
              <a:t>And eat a bun! </a:t>
            </a:r>
            <a:endParaRPr lang="ru-RU" dirty="0" smtClean="0"/>
          </a:p>
          <a:p>
            <a:pPr algn="ctr"/>
            <a:r>
              <a:rPr lang="en-US" dirty="0" smtClean="0"/>
              <a:t> </a:t>
            </a:r>
            <a:endParaRPr lang="ru-RU" dirty="0" smtClean="0"/>
          </a:p>
          <a:p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14480" y="1285860"/>
            <a:ext cx="528641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Spring is green,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Summer is bright,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Autumn is yellow,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Winter is white.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357290" y="857232"/>
            <a:ext cx="7143800" cy="3908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Clean the blackboard,</a:t>
            </a:r>
            <a:br>
              <a:rPr kumimoji="0" lang="en-US" sz="5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5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Clean the door,</a:t>
            </a:r>
            <a:br>
              <a:rPr kumimoji="0" lang="en-US" sz="5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5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Clean the table,</a:t>
            </a:r>
            <a:br>
              <a:rPr kumimoji="0" lang="en-US" sz="5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5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Clean the floor.</a:t>
            </a:r>
            <a:endParaRPr kumimoji="0" lang="ru-RU" sz="4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336812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business_flight">
      <a:majorFont>
        <a:latin typeface="Impact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usiness_fl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fligh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fligh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fligh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fligh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fligh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53EDB37-A03C-4599-A6CE-A67D89982D7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TS010336812</Template>
  <TotalTime>63</TotalTime>
  <Words>144</Words>
  <Application>Microsoft Office PowerPoint</Application>
  <PresentationFormat>Экран (4:3)</PresentationFormat>
  <Paragraphs>29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TS010336812</vt:lpstr>
      <vt:lpstr>English   poems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Sashka</cp:lastModifiedBy>
  <cp:revision>8</cp:revision>
  <cp:lastPrinted>2017-03-12T17:15:43Z</cp:lastPrinted>
  <dcterms:created xsi:type="dcterms:W3CDTF">2011-08-31T10:14:10Z</dcterms:created>
  <dcterms:modified xsi:type="dcterms:W3CDTF">2017-03-12T17:19:57Z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TC103368129990</vt:lpwstr>
  </property>
</Properties>
</file>