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0043"/>
    <a:srgbClr val="0F6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27"/>
  </p:normalViewPr>
  <p:slideViewPr>
    <p:cSldViewPr snapToGrid="0" snapToObjects="1">
      <p:cViewPr varScale="1">
        <p:scale>
          <a:sx n="84" d="100"/>
          <a:sy n="84" d="100"/>
        </p:scale>
        <p:origin x="51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F4DB3D-5D9C-7B41-8575-75707D7FC2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89CBEE7-8494-0444-BA2A-826FB1D37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24B1AC-9C2C-0541-8B2B-D74179C62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B5CE5F7-53F1-9B4A-8379-C0D67D6DF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1A92627-4FE9-0B43-B94A-A80D41B9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3ECFDF5-1219-774C-B61E-F3E11040F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E2D0A5E-DF97-8F4C-9009-C16AF5B8C955}"/>
              </a:ext>
            </a:extLst>
          </p:cNvPr>
          <p:cNvSpPr/>
          <p:nvPr userDrawn="1"/>
        </p:nvSpPr>
        <p:spPr>
          <a:xfrm>
            <a:off x="1" y="0"/>
            <a:ext cx="7636887" cy="6858000"/>
          </a:xfrm>
          <a:custGeom>
            <a:avLst/>
            <a:gdLst>
              <a:gd name="connsiteX0" fmla="*/ 0 w 7635834"/>
              <a:gd name="connsiteY0" fmla="*/ 0 h 6858000"/>
              <a:gd name="connsiteX1" fmla="*/ 7635834 w 7635834"/>
              <a:gd name="connsiteY1" fmla="*/ 0 h 6858000"/>
              <a:gd name="connsiteX2" fmla="*/ 7635834 w 7635834"/>
              <a:gd name="connsiteY2" fmla="*/ 6858000 h 6858000"/>
              <a:gd name="connsiteX3" fmla="*/ 0 w 7635834"/>
              <a:gd name="connsiteY3" fmla="*/ 6858000 h 6858000"/>
              <a:gd name="connsiteX4" fmla="*/ 0 w 7635834"/>
              <a:gd name="connsiteY4" fmla="*/ 0 h 6858000"/>
              <a:gd name="connsiteX0" fmla="*/ 0 w 7635834"/>
              <a:gd name="connsiteY0" fmla="*/ 0 h 6858000"/>
              <a:gd name="connsiteX1" fmla="*/ 7635834 w 7635834"/>
              <a:gd name="connsiteY1" fmla="*/ 0 h 6858000"/>
              <a:gd name="connsiteX2" fmla="*/ 7623958 w 7635834"/>
              <a:gd name="connsiteY2" fmla="*/ 1781299 h 6858000"/>
              <a:gd name="connsiteX3" fmla="*/ 7635834 w 7635834"/>
              <a:gd name="connsiteY3" fmla="*/ 6858000 h 6858000"/>
              <a:gd name="connsiteX4" fmla="*/ 0 w 7635834"/>
              <a:gd name="connsiteY4" fmla="*/ 6858000 h 6858000"/>
              <a:gd name="connsiteX5" fmla="*/ 0 w 7635834"/>
              <a:gd name="connsiteY5" fmla="*/ 0 h 6858000"/>
              <a:gd name="connsiteX0" fmla="*/ 0 w 7635834"/>
              <a:gd name="connsiteY0" fmla="*/ 11875 h 6869875"/>
              <a:gd name="connsiteX1" fmla="*/ 3776353 w 7635834"/>
              <a:gd name="connsiteY1" fmla="*/ 0 h 6869875"/>
              <a:gd name="connsiteX2" fmla="*/ 7635834 w 7635834"/>
              <a:gd name="connsiteY2" fmla="*/ 11875 h 6869875"/>
              <a:gd name="connsiteX3" fmla="*/ 7623958 w 7635834"/>
              <a:gd name="connsiteY3" fmla="*/ 1793174 h 6869875"/>
              <a:gd name="connsiteX4" fmla="*/ 7635834 w 7635834"/>
              <a:gd name="connsiteY4" fmla="*/ 6869875 h 6869875"/>
              <a:gd name="connsiteX5" fmla="*/ 0 w 7635834"/>
              <a:gd name="connsiteY5" fmla="*/ 6869875 h 6869875"/>
              <a:gd name="connsiteX6" fmla="*/ 0 w 7635834"/>
              <a:gd name="connsiteY6" fmla="*/ 11875 h 6869875"/>
              <a:gd name="connsiteX0" fmla="*/ 0 w 8194031"/>
              <a:gd name="connsiteY0" fmla="*/ 11875 h 6869875"/>
              <a:gd name="connsiteX1" fmla="*/ 3776353 w 8194031"/>
              <a:gd name="connsiteY1" fmla="*/ 0 h 6869875"/>
              <a:gd name="connsiteX2" fmla="*/ 7635834 w 8194031"/>
              <a:gd name="connsiteY2" fmla="*/ 11875 h 6869875"/>
              <a:gd name="connsiteX3" fmla="*/ 7623958 w 8194031"/>
              <a:gd name="connsiteY3" fmla="*/ 1793174 h 6869875"/>
              <a:gd name="connsiteX4" fmla="*/ 7612083 w 8194031"/>
              <a:gd name="connsiteY4" fmla="*/ 4073237 h 6869875"/>
              <a:gd name="connsiteX5" fmla="*/ 7635834 w 8194031"/>
              <a:gd name="connsiteY5" fmla="*/ 6869875 h 6869875"/>
              <a:gd name="connsiteX6" fmla="*/ 0 w 8194031"/>
              <a:gd name="connsiteY6" fmla="*/ 6869875 h 6869875"/>
              <a:gd name="connsiteX7" fmla="*/ 0 w 8194031"/>
              <a:gd name="connsiteY7" fmla="*/ 11875 h 6869875"/>
              <a:gd name="connsiteX0" fmla="*/ 0 w 8194031"/>
              <a:gd name="connsiteY0" fmla="*/ 0 h 6858000"/>
              <a:gd name="connsiteX1" fmla="*/ 2398815 w 8194031"/>
              <a:gd name="connsiteY1" fmla="*/ 1104406 h 6858000"/>
              <a:gd name="connsiteX2" fmla="*/ 7635834 w 8194031"/>
              <a:gd name="connsiteY2" fmla="*/ 0 h 6858000"/>
              <a:gd name="connsiteX3" fmla="*/ 7623958 w 8194031"/>
              <a:gd name="connsiteY3" fmla="*/ 1781299 h 6858000"/>
              <a:gd name="connsiteX4" fmla="*/ 7612083 w 8194031"/>
              <a:gd name="connsiteY4" fmla="*/ 4061362 h 6858000"/>
              <a:gd name="connsiteX5" fmla="*/ 7635834 w 8194031"/>
              <a:gd name="connsiteY5" fmla="*/ 6858000 h 6858000"/>
              <a:gd name="connsiteX6" fmla="*/ 0 w 8194031"/>
              <a:gd name="connsiteY6" fmla="*/ 6858000 h 6858000"/>
              <a:gd name="connsiteX7" fmla="*/ 0 w 8194031"/>
              <a:gd name="connsiteY7" fmla="*/ 0 h 6858000"/>
              <a:gd name="connsiteX0" fmla="*/ 0 w 8194031"/>
              <a:gd name="connsiteY0" fmla="*/ 0 h 6858000"/>
              <a:gd name="connsiteX1" fmla="*/ 2398815 w 8194031"/>
              <a:gd name="connsiteY1" fmla="*/ 1104406 h 6858000"/>
              <a:gd name="connsiteX2" fmla="*/ 4785757 w 8194031"/>
              <a:gd name="connsiteY2" fmla="*/ 2588821 h 6858000"/>
              <a:gd name="connsiteX3" fmla="*/ 7623958 w 8194031"/>
              <a:gd name="connsiteY3" fmla="*/ 1781299 h 6858000"/>
              <a:gd name="connsiteX4" fmla="*/ 7612083 w 8194031"/>
              <a:gd name="connsiteY4" fmla="*/ 4061362 h 6858000"/>
              <a:gd name="connsiteX5" fmla="*/ 7635834 w 8194031"/>
              <a:gd name="connsiteY5" fmla="*/ 6858000 h 6858000"/>
              <a:gd name="connsiteX6" fmla="*/ 0 w 8194031"/>
              <a:gd name="connsiteY6" fmla="*/ 6858000 h 6858000"/>
              <a:gd name="connsiteX7" fmla="*/ 0 w 8194031"/>
              <a:gd name="connsiteY7" fmla="*/ 0 h 6858000"/>
              <a:gd name="connsiteX0" fmla="*/ 0 w 8194031"/>
              <a:gd name="connsiteY0" fmla="*/ 0 h 6858000"/>
              <a:gd name="connsiteX1" fmla="*/ 2398815 w 8194031"/>
              <a:gd name="connsiteY1" fmla="*/ 1104406 h 6858000"/>
              <a:gd name="connsiteX2" fmla="*/ 4785757 w 8194031"/>
              <a:gd name="connsiteY2" fmla="*/ 2588821 h 6858000"/>
              <a:gd name="connsiteX3" fmla="*/ 5023262 w 8194031"/>
              <a:gd name="connsiteY3" fmla="*/ 4453247 h 6858000"/>
              <a:gd name="connsiteX4" fmla="*/ 7612083 w 8194031"/>
              <a:gd name="connsiteY4" fmla="*/ 4061362 h 6858000"/>
              <a:gd name="connsiteX5" fmla="*/ 7635834 w 8194031"/>
              <a:gd name="connsiteY5" fmla="*/ 6858000 h 6858000"/>
              <a:gd name="connsiteX6" fmla="*/ 0 w 8194031"/>
              <a:gd name="connsiteY6" fmla="*/ 6858000 h 6858000"/>
              <a:gd name="connsiteX7" fmla="*/ 0 w 8194031"/>
              <a:gd name="connsiteY7" fmla="*/ 0 h 6858000"/>
              <a:gd name="connsiteX0" fmla="*/ 0 w 7983789"/>
              <a:gd name="connsiteY0" fmla="*/ 0 h 6858000"/>
              <a:gd name="connsiteX1" fmla="*/ 2398815 w 7983789"/>
              <a:gd name="connsiteY1" fmla="*/ 1104406 h 6858000"/>
              <a:gd name="connsiteX2" fmla="*/ 4785757 w 7983789"/>
              <a:gd name="connsiteY2" fmla="*/ 2588821 h 6858000"/>
              <a:gd name="connsiteX3" fmla="*/ 5023262 w 7983789"/>
              <a:gd name="connsiteY3" fmla="*/ 4453247 h 6858000"/>
              <a:gd name="connsiteX4" fmla="*/ 6293922 w 7983789"/>
              <a:gd name="connsiteY4" fmla="*/ 5106391 h 6858000"/>
              <a:gd name="connsiteX5" fmla="*/ 7635834 w 7983789"/>
              <a:gd name="connsiteY5" fmla="*/ 6858000 h 6858000"/>
              <a:gd name="connsiteX6" fmla="*/ 0 w 7983789"/>
              <a:gd name="connsiteY6" fmla="*/ 6858000 h 6858000"/>
              <a:gd name="connsiteX7" fmla="*/ 0 w 7983789"/>
              <a:gd name="connsiteY7" fmla="*/ 0 h 6858000"/>
              <a:gd name="connsiteX0" fmla="*/ 0 w 7958501"/>
              <a:gd name="connsiteY0" fmla="*/ 0 h 6858000"/>
              <a:gd name="connsiteX1" fmla="*/ 2398815 w 7958501"/>
              <a:gd name="connsiteY1" fmla="*/ 1104406 h 6858000"/>
              <a:gd name="connsiteX2" fmla="*/ 4785757 w 7958501"/>
              <a:gd name="connsiteY2" fmla="*/ 2588821 h 6858000"/>
              <a:gd name="connsiteX3" fmla="*/ 5023262 w 7958501"/>
              <a:gd name="connsiteY3" fmla="*/ 4453247 h 6858000"/>
              <a:gd name="connsiteX4" fmla="*/ 6020790 w 7958501"/>
              <a:gd name="connsiteY4" fmla="*/ 5913913 h 6858000"/>
              <a:gd name="connsiteX5" fmla="*/ 7635834 w 7958501"/>
              <a:gd name="connsiteY5" fmla="*/ 6858000 h 6858000"/>
              <a:gd name="connsiteX6" fmla="*/ 0 w 7958501"/>
              <a:gd name="connsiteY6" fmla="*/ 6858000 h 6858000"/>
              <a:gd name="connsiteX7" fmla="*/ 0 w 7958501"/>
              <a:gd name="connsiteY7" fmla="*/ 0 h 6858000"/>
              <a:gd name="connsiteX0" fmla="*/ 0 w 7945762"/>
              <a:gd name="connsiteY0" fmla="*/ 0 h 6858000"/>
              <a:gd name="connsiteX1" fmla="*/ 2398815 w 7945762"/>
              <a:gd name="connsiteY1" fmla="*/ 1104406 h 6858000"/>
              <a:gd name="connsiteX2" fmla="*/ 4785757 w 7945762"/>
              <a:gd name="connsiteY2" fmla="*/ 2588821 h 6858000"/>
              <a:gd name="connsiteX3" fmla="*/ 5023262 w 7945762"/>
              <a:gd name="connsiteY3" fmla="*/ 4453247 h 6858000"/>
              <a:gd name="connsiteX4" fmla="*/ 5866411 w 7945762"/>
              <a:gd name="connsiteY4" fmla="*/ 6139544 h 6858000"/>
              <a:gd name="connsiteX5" fmla="*/ 7635834 w 7945762"/>
              <a:gd name="connsiteY5" fmla="*/ 6858000 h 6858000"/>
              <a:gd name="connsiteX6" fmla="*/ 0 w 7945762"/>
              <a:gd name="connsiteY6" fmla="*/ 6858000 h 6858000"/>
              <a:gd name="connsiteX7" fmla="*/ 0 w 7945762"/>
              <a:gd name="connsiteY7" fmla="*/ 0 h 6858000"/>
              <a:gd name="connsiteX0" fmla="*/ 0 w 7635834"/>
              <a:gd name="connsiteY0" fmla="*/ 0 h 6858000"/>
              <a:gd name="connsiteX1" fmla="*/ 2398815 w 7635834"/>
              <a:gd name="connsiteY1" fmla="*/ 1104406 h 6858000"/>
              <a:gd name="connsiteX2" fmla="*/ 4785757 w 7635834"/>
              <a:gd name="connsiteY2" fmla="*/ 2588821 h 6858000"/>
              <a:gd name="connsiteX3" fmla="*/ 5023262 w 7635834"/>
              <a:gd name="connsiteY3" fmla="*/ 4453247 h 6858000"/>
              <a:gd name="connsiteX4" fmla="*/ 5866411 w 7635834"/>
              <a:gd name="connsiteY4" fmla="*/ 6139544 h 6858000"/>
              <a:gd name="connsiteX5" fmla="*/ 7635834 w 7635834"/>
              <a:gd name="connsiteY5" fmla="*/ 6858000 h 6858000"/>
              <a:gd name="connsiteX6" fmla="*/ 0 w 7635834"/>
              <a:gd name="connsiteY6" fmla="*/ 6858000 h 6858000"/>
              <a:gd name="connsiteX7" fmla="*/ 0 w 7635834"/>
              <a:gd name="connsiteY7" fmla="*/ 0 h 6858000"/>
              <a:gd name="connsiteX0" fmla="*/ 0 w 7635834"/>
              <a:gd name="connsiteY0" fmla="*/ 0 h 6858000"/>
              <a:gd name="connsiteX1" fmla="*/ 2398815 w 7635834"/>
              <a:gd name="connsiteY1" fmla="*/ 1104406 h 6858000"/>
              <a:gd name="connsiteX2" fmla="*/ 4785757 w 7635834"/>
              <a:gd name="connsiteY2" fmla="*/ 2588821 h 6858000"/>
              <a:gd name="connsiteX3" fmla="*/ 5023262 w 7635834"/>
              <a:gd name="connsiteY3" fmla="*/ 4453247 h 6858000"/>
              <a:gd name="connsiteX4" fmla="*/ 5878287 w 7635834"/>
              <a:gd name="connsiteY4" fmla="*/ 6388926 h 6858000"/>
              <a:gd name="connsiteX5" fmla="*/ 7635834 w 7635834"/>
              <a:gd name="connsiteY5" fmla="*/ 6858000 h 6858000"/>
              <a:gd name="connsiteX6" fmla="*/ 0 w 7635834"/>
              <a:gd name="connsiteY6" fmla="*/ 6858000 h 6858000"/>
              <a:gd name="connsiteX7" fmla="*/ 0 w 7635834"/>
              <a:gd name="connsiteY7" fmla="*/ 0 h 6858000"/>
              <a:gd name="connsiteX0" fmla="*/ 0 w 7635834"/>
              <a:gd name="connsiteY0" fmla="*/ 0 h 6858000"/>
              <a:gd name="connsiteX1" fmla="*/ 2398815 w 7635834"/>
              <a:gd name="connsiteY1" fmla="*/ 1104406 h 6858000"/>
              <a:gd name="connsiteX2" fmla="*/ 4785757 w 7635834"/>
              <a:gd name="connsiteY2" fmla="*/ 2588821 h 6858000"/>
              <a:gd name="connsiteX3" fmla="*/ 5023262 w 7635834"/>
              <a:gd name="connsiteY3" fmla="*/ 4453247 h 6858000"/>
              <a:gd name="connsiteX4" fmla="*/ 5878287 w 7635834"/>
              <a:gd name="connsiteY4" fmla="*/ 6388926 h 6858000"/>
              <a:gd name="connsiteX5" fmla="*/ 7635834 w 7635834"/>
              <a:gd name="connsiteY5" fmla="*/ 6858000 h 6858000"/>
              <a:gd name="connsiteX6" fmla="*/ 0 w 7635834"/>
              <a:gd name="connsiteY6" fmla="*/ 6858000 h 6858000"/>
              <a:gd name="connsiteX7" fmla="*/ 0 w 7635834"/>
              <a:gd name="connsiteY7" fmla="*/ 0 h 6858000"/>
              <a:gd name="connsiteX0" fmla="*/ 0 w 7635834"/>
              <a:gd name="connsiteY0" fmla="*/ 0 h 6858000"/>
              <a:gd name="connsiteX1" fmla="*/ 2398815 w 7635834"/>
              <a:gd name="connsiteY1" fmla="*/ 1104406 h 6858000"/>
              <a:gd name="connsiteX2" fmla="*/ 4785757 w 7635834"/>
              <a:gd name="connsiteY2" fmla="*/ 2588821 h 6858000"/>
              <a:gd name="connsiteX3" fmla="*/ 5023262 w 7635834"/>
              <a:gd name="connsiteY3" fmla="*/ 4453247 h 6858000"/>
              <a:gd name="connsiteX4" fmla="*/ 5878287 w 7635834"/>
              <a:gd name="connsiteY4" fmla="*/ 6388926 h 6858000"/>
              <a:gd name="connsiteX5" fmla="*/ 7635834 w 7635834"/>
              <a:gd name="connsiteY5" fmla="*/ 6858000 h 6858000"/>
              <a:gd name="connsiteX6" fmla="*/ 0 w 7635834"/>
              <a:gd name="connsiteY6" fmla="*/ 6858000 h 6858000"/>
              <a:gd name="connsiteX7" fmla="*/ 0 w 7635834"/>
              <a:gd name="connsiteY7" fmla="*/ 0 h 6858000"/>
              <a:gd name="connsiteX0" fmla="*/ 0 w 7635834"/>
              <a:gd name="connsiteY0" fmla="*/ 0 h 6858000"/>
              <a:gd name="connsiteX1" fmla="*/ 2398815 w 7635834"/>
              <a:gd name="connsiteY1" fmla="*/ 1104406 h 6858000"/>
              <a:gd name="connsiteX2" fmla="*/ 4785757 w 7635834"/>
              <a:gd name="connsiteY2" fmla="*/ 2588821 h 6858000"/>
              <a:gd name="connsiteX3" fmla="*/ 5023262 w 7635834"/>
              <a:gd name="connsiteY3" fmla="*/ 4453247 h 6858000"/>
              <a:gd name="connsiteX4" fmla="*/ 5878287 w 7635834"/>
              <a:gd name="connsiteY4" fmla="*/ 6388926 h 6858000"/>
              <a:gd name="connsiteX5" fmla="*/ 7635834 w 7635834"/>
              <a:gd name="connsiteY5" fmla="*/ 6858000 h 6858000"/>
              <a:gd name="connsiteX6" fmla="*/ 0 w 7635834"/>
              <a:gd name="connsiteY6" fmla="*/ 6858000 h 6858000"/>
              <a:gd name="connsiteX7" fmla="*/ 0 w 7635834"/>
              <a:gd name="connsiteY7" fmla="*/ 0 h 6858000"/>
              <a:gd name="connsiteX0" fmla="*/ 0 w 7635834"/>
              <a:gd name="connsiteY0" fmla="*/ 0 h 6858000"/>
              <a:gd name="connsiteX1" fmla="*/ 2398815 w 7635834"/>
              <a:gd name="connsiteY1" fmla="*/ 1104406 h 6858000"/>
              <a:gd name="connsiteX2" fmla="*/ 4785757 w 7635834"/>
              <a:gd name="connsiteY2" fmla="*/ 2588821 h 6858000"/>
              <a:gd name="connsiteX3" fmla="*/ 5023262 w 7635834"/>
              <a:gd name="connsiteY3" fmla="*/ 4453247 h 6858000"/>
              <a:gd name="connsiteX4" fmla="*/ 6212116 w 7635834"/>
              <a:gd name="connsiteY4" fmla="*/ 6592126 h 6858000"/>
              <a:gd name="connsiteX5" fmla="*/ 7635834 w 7635834"/>
              <a:gd name="connsiteY5" fmla="*/ 6858000 h 6858000"/>
              <a:gd name="connsiteX6" fmla="*/ 0 w 7635834"/>
              <a:gd name="connsiteY6" fmla="*/ 6858000 h 6858000"/>
              <a:gd name="connsiteX7" fmla="*/ 0 w 7635834"/>
              <a:gd name="connsiteY7" fmla="*/ 0 h 6858000"/>
              <a:gd name="connsiteX0" fmla="*/ 0 w 8088146"/>
              <a:gd name="connsiteY0" fmla="*/ 0 h 6858000"/>
              <a:gd name="connsiteX1" fmla="*/ 2398815 w 8088146"/>
              <a:gd name="connsiteY1" fmla="*/ 1104406 h 6858000"/>
              <a:gd name="connsiteX2" fmla="*/ 4785757 w 8088146"/>
              <a:gd name="connsiteY2" fmla="*/ 2588821 h 6858000"/>
              <a:gd name="connsiteX3" fmla="*/ 5023262 w 8088146"/>
              <a:gd name="connsiteY3" fmla="*/ 4453247 h 6858000"/>
              <a:gd name="connsiteX4" fmla="*/ 6212116 w 8088146"/>
              <a:gd name="connsiteY4" fmla="*/ 6592126 h 6858000"/>
              <a:gd name="connsiteX5" fmla="*/ 7097486 w 8088146"/>
              <a:gd name="connsiteY5" fmla="*/ 6096000 h 6858000"/>
              <a:gd name="connsiteX6" fmla="*/ 7635834 w 8088146"/>
              <a:gd name="connsiteY6" fmla="*/ 6858000 h 6858000"/>
              <a:gd name="connsiteX7" fmla="*/ 0 w 8088146"/>
              <a:gd name="connsiteY7" fmla="*/ 6858000 h 6858000"/>
              <a:gd name="connsiteX8" fmla="*/ 0 w 8088146"/>
              <a:gd name="connsiteY8" fmla="*/ 0 h 6858000"/>
              <a:gd name="connsiteX0" fmla="*/ 0 w 8111279"/>
              <a:gd name="connsiteY0" fmla="*/ 0 h 6858000"/>
              <a:gd name="connsiteX1" fmla="*/ 2398815 w 8111279"/>
              <a:gd name="connsiteY1" fmla="*/ 1104406 h 6858000"/>
              <a:gd name="connsiteX2" fmla="*/ 4785757 w 8111279"/>
              <a:gd name="connsiteY2" fmla="*/ 2588821 h 6858000"/>
              <a:gd name="connsiteX3" fmla="*/ 5023262 w 8111279"/>
              <a:gd name="connsiteY3" fmla="*/ 4453247 h 6858000"/>
              <a:gd name="connsiteX4" fmla="*/ 6212116 w 8111279"/>
              <a:gd name="connsiteY4" fmla="*/ 6592126 h 6858000"/>
              <a:gd name="connsiteX5" fmla="*/ 7213600 w 8111279"/>
              <a:gd name="connsiteY5" fmla="*/ 6400800 h 6858000"/>
              <a:gd name="connsiteX6" fmla="*/ 7635834 w 8111279"/>
              <a:gd name="connsiteY6" fmla="*/ 6858000 h 6858000"/>
              <a:gd name="connsiteX7" fmla="*/ 0 w 8111279"/>
              <a:gd name="connsiteY7" fmla="*/ 6858000 h 6858000"/>
              <a:gd name="connsiteX8" fmla="*/ 0 w 8111279"/>
              <a:gd name="connsiteY8" fmla="*/ 0 h 6858000"/>
              <a:gd name="connsiteX0" fmla="*/ 0 w 8085781"/>
              <a:gd name="connsiteY0" fmla="*/ 0 h 6858000"/>
              <a:gd name="connsiteX1" fmla="*/ 2398815 w 8085781"/>
              <a:gd name="connsiteY1" fmla="*/ 1104406 h 6858000"/>
              <a:gd name="connsiteX2" fmla="*/ 4785757 w 8085781"/>
              <a:gd name="connsiteY2" fmla="*/ 2588821 h 6858000"/>
              <a:gd name="connsiteX3" fmla="*/ 5023262 w 8085781"/>
              <a:gd name="connsiteY3" fmla="*/ 4453247 h 6858000"/>
              <a:gd name="connsiteX4" fmla="*/ 6212116 w 8085781"/>
              <a:gd name="connsiteY4" fmla="*/ 6592126 h 6858000"/>
              <a:gd name="connsiteX5" fmla="*/ 7213600 w 8085781"/>
              <a:gd name="connsiteY5" fmla="*/ 6400800 h 6858000"/>
              <a:gd name="connsiteX6" fmla="*/ 7635834 w 8085781"/>
              <a:gd name="connsiteY6" fmla="*/ 6858000 h 6858000"/>
              <a:gd name="connsiteX7" fmla="*/ 0 w 8085781"/>
              <a:gd name="connsiteY7" fmla="*/ 6858000 h 6858000"/>
              <a:gd name="connsiteX8" fmla="*/ 0 w 8085781"/>
              <a:gd name="connsiteY8" fmla="*/ 0 h 6858000"/>
              <a:gd name="connsiteX0" fmla="*/ 0 w 8085781"/>
              <a:gd name="connsiteY0" fmla="*/ 0 h 7176183"/>
              <a:gd name="connsiteX1" fmla="*/ 2398815 w 8085781"/>
              <a:gd name="connsiteY1" fmla="*/ 1104406 h 7176183"/>
              <a:gd name="connsiteX2" fmla="*/ 4785757 w 8085781"/>
              <a:gd name="connsiteY2" fmla="*/ 2588821 h 7176183"/>
              <a:gd name="connsiteX3" fmla="*/ 5023262 w 8085781"/>
              <a:gd name="connsiteY3" fmla="*/ 4453247 h 7176183"/>
              <a:gd name="connsiteX4" fmla="*/ 6212116 w 8085781"/>
              <a:gd name="connsiteY4" fmla="*/ 6592126 h 7176183"/>
              <a:gd name="connsiteX5" fmla="*/ 7213600 w 8085781"/>
              <a:gd name="connsiteY5" fmla="*/ 6400800 h 7176183"/>
              <a:gd name="connsiteX6" fmla="*/ 7635834 w 8085781"/>
              <a:gd name="connsiteY6" fmla="*/ 6858000 h 7176183"/>
              <a:gd name="connsiteX7" fmla="*/ 0 w 8085781"/>
              <a:gd name="connsiteY7" fmla="*/ 6858000 h 7176183"/>
              <a:gd name="connsiteX8" fmla="*/ 0 w 8085781"/>
              <a:gd name="connsiteY8" fmla="*/ 0 h 7176183"/>
              <a:gd name="connsiteX0" fmla="*/ 0 w 8085781"/>
              <a:gd name="connsiteY0" fmla="*/ 0 h 6858000"/>
              <a:gd name="connsiteX1" fmla="*/ 2398815 w 8085781"/>
              <a:gd name="connsiteY1" fmla="*/ 1104406 h 6858000"/>
              <a:gd name="connsiteX2" fmla="*/ 4785757 w 8085781"/>
              <a:gd name="connsiteY2" fmla="*/ 2588821 h 6858000"/>
              <a:gd name="connsiteX3" fmla="*/ 5023262 w 8085781"/>
              <a:gd name="connsiteY3" fmla="*/ 4453247 h 6858000"/>
              <a:gd name="connsiteX4" fmla="*/ 6212116 w 8085781"/>
              <a:gd name="connsiteY4" fmla="*/ 6592126 h 6858000"/>
              <a:gd name="connsiteX5" fmla="*/ 7213600 w 8085781"/>
              <a:gd name="connsiteY5" fmla="*/ 6400800 h 6858000"/>
              <a:gd name="connsiteX6" fmla="*/ 7635834 w 8085781"/>
              <a:gd name="connsiteY6" fmla="*/ 6858000 h 6858000"/>
              <a:gd name="connsiteX7" fmla="*/ 0 w 8085781"/>
              <a:gd name="connsiteY7" fmla="*/ 6858000 h 6858000"/>
              <a:gd name="connsiteX8" fmla="*/ 0 w 8085781"/>
              <a:gd name="connsiteY8" fmla="*/ 0 h 6858000"/>
              <a:gd name="connsiteX0" fmla="*/ 0 w 7636801"/>
              <a:gd name="connsiteY0" fmla="*/ 0 h 6858000"/>
              <a:gd name="connsiteX1" fmla="*/ 2398815 w 7636801"/>
              <a:gd name="connsiteY1" fmla="*/ 1104406 h 6858000"/>
              <a:gd name="connsiteX2" fmla="*/ 4785757 w 7636801"/>
              <a:gd name="connsiteY2" fmla="*/ 2588821 h 6858000"/>
              <a:gd name="connsiteX3" fmla="*/ 5023262 w 7636801"/>
              <a:gd name="connsiteY3" fmla="*/ 4453247 h 6858000"/>
              <a:gd name="connsiteX4" fmla="*/ 6212116 w 7636801"/>
              <a:gd name="connsiteY4" fmla="*/ 6592126 h 6858000"/>
              <a:gd name="connsiteX5" fmla="*/ 7213600 w 7636801"/>
              <a:gd name="connsiteY5" fmla="*/ 6400800 h 6858000"/>
              <a:gd name="connsiteX6" fmla="*/ 7635834 w 7636801"/>
              <a:gd name="connsiteY6" fmla="*/ 6858000 h 6858000"/>
              <a:gd name="connsiteX7" fmla="*/ 0 w 7636801"/>
              <a:gd name="connsiteY7" fmla="*/ 6858000 h 6858000"/>
              <a:gd name="connsiteX8" fmla="*/ 0 w 7636801"/>
              <a:gd name="connsiteY8" fmla="*/ 0 h 6858000"/>
              <a:gd name="connsiteX0" fmla="*/ 0 w 7637593"/>
              <a:gd name="connsiteY0" fmla="*/ 0 h 6858000"/>
              <a:gd name="connsiteX1" fmla="*/ 2398815 w 7637593"/>
              <a:gd name="connsiteY1" fmla="*/ 1104406 h 6858000"/>
              <a:gd name="connsiteX2" fmla="*/ 4785757 w 7637593"/>
              <a:gd name="connsiteY2" fmla="*/ 2588821 h 6858000"/>
              <a:gd name="connsiteX3" fmla="*/ 5023262 w 7637593"/>
              <a:gd name="connsiteY3" fmla="*/ 4453247 h 6858000"/>
              <a:gd name="connsiteX4" fmla="*/ 6066974 w 7637593"/>
              <a:gd name="connsiteY4" fmla="*/ 6563097 h 6858000"/>
              <a:gd name="connsiteX5" fmla="*/ 7213600 w 7637593"/>
              <a:gd name="connsiteY5" fmla="*/ 6400800 h 6858000"/>
              <a:gd name="connsiteX6" fmla="*/ 7635834 w 7637593"/>
              <a:gd name="connsiteY6" fmla="*/ 6858000 h 6858000"/>
              <a:gd name="connsiteX7" fmla="*/ 0 w 7637593"/>
              <a:gd name="connsiteY7" fmla="*/ 6858000 h 6858000"/>
              <a:gd name="connsiteX8" fmla="*/ 0 w 7637593"/>
              <a:gd name="connsiteY8" fmla="*/ 0 h 6858000"/>
              <a:gd name="connsiteX0" fmla="*/ 0 w 7636913"/>
              <a:gd name="connsiteY0" fmla="*/ 0 h 6858000"/>
              <a:gd name="connsiteX1" fmla="*/ 2398815 w 7636913"/>
              <a:gd name="connsiteY1" fmla="*/ 1104406 h 6858000"/>
              <a:gd name="connsiteX2" fmla="*/ 4785757 w 7636913"/>
              <a:gd name="connsiteY2" fmla="*/ 2588821 h 6858000"/>
              <a:gd name="connsiteX3" fmla="*/ 5023262 w 7636913"/>
              <a:gd name="connsiteY3" fmla="*/ 4453247 h 6858000"/>
              <a:gd name="connsiteX4" fmla="*/ 6066974 w 7636913"/>
              <a:gd name="connsiteY4" fmla="*/ 6563097 h 6858000"/>
              <a:gd name="connsiteX5" fmla="*/ 7213600 w 7636913"/>
              <a:gd name="connsiteY5" fmla="*/ 6400800 h 6858000"/>
              <a:gd name="connsiteX6" fmla="*/ 7635834 w 7636913"/>
              <a:gd name="connsiteY6" fmla="*/ 6858000 h 6858000"/>
              <a:gd name="connsiteX7" fmla="*/ 0 w 7636913"/>
              <a:gd name="connsiteY7" fmla="*/ 6858000 h 6858000"/>
              <a:gd name="connsiteX8" fmla="*/ 0 w 7636913"/>
              <a:gd name="connsiteY8" fmla="*/ 0 h 6858000"/>
              <a:gd name="connsiteX0" fmla="*/ 0 w 7636913"/>
              <a:gd name="connsiteY0" fmla="*/ 0 h 6858000"/>
              <a:gd name="connsiteX1" fmla="*/ 2398815 w 7636913"/>
              <a:gd name="connsiteY1" fmla="*/ 1104406 h 6858000"/>
              <a:gd name="connsiteX2" fmla="*/ 4785757 w 7636913"/>
              <a:gd name="connsiteY2" fmla="*/ 2588821 h 6858000"/>
              <a:gd name="connsiteX3" fmla="*/ 5952177 w 7636913"/>
              <a:gd name="connsiteY3" fmla="*/ 5077361 h 6858000"/>
              <a:gd name="connsiteX4" fmla="*/ 6066974 w 7636913"/>
              <a:gd name="connsiteY4" fmla="*/ 6563097 h 6858000"/>
              <a:gd name="connsiteX5" fmla="*/ 7213600 w 7636913"/>
              <a:gd name="connsiteY5" fmla="*/ 6400800 h 6858000"/>
              <a:gd name="connsiteX6" fmla="*/ 7635834 w 7636913"/>
              <a:gd name="connsiteY6" fmla="*/ 6858000 h 6858000"/>
              <a:gd name="connsiteX7" fmla="*/ 0 w 7636913"/>
              <a:gd name="connsiteY7" fmla="*/ 6858000 h 6858000"/>
              <a:gd name="connsiteX8" fmla="*/ 0 w 7636913"/>
              <a:gd name="connsiteY8" fmla="*/ 0 h 6858000"/>
              <a:gd name="connsiteX0" fmla="*/ 0 w 7636913"/>
              <a:gd name="connsiteY0" fmla="*/ 0 h 6858000"/>
              <a:gd name="connsiteX1" fmla="*/ 2398815 w 7636913"/>
              <a:gd name="connsiteY1" fmla="*/ 1104406 h 6858000"/>
              <a:gd name="connsiteX2" fmla="*/ 4785757 w 7636913"/>
              <a:gd name="connsiteY2" fmla="*/ 2588821 h 6858000"/>
              <a:gd name="connsiteX3" fmla="*/ 5952177 w 7636913"/>
              <a:gd name="connsiteY3" fmla="*/ 5077361 h 6858000"/>
              <a:gd name="connsiteX4" fmla="*/ 6066974 w 7636913"/>
              <a:gd name="connsiteY4" fmla="*/ 6563097 h 6858000"/>
              <a:gd name="connsiteX5" fmla="*/ 7213600 w 7636913"/>
              <a:gd name="connsiteY5" fmla="*/ 6400800 h 6858000"/>
              <a:gd name="connsiteX6" fmla="*/ 7635834 w 7636913"/>
              <a:gd name="connsiteY6" fmla="*/ 6858000 h 6858000"/>
              <a:gd name="connsiteX7" fmla="*/ 0 w 7636913"/>
              <a:gd name="connsiteY7" fmla="*/ 6858000 h 6858000"/>
              <a:gd name="connsiteX8" fmla="*/ 0 w 7636913"/>
              <a:gd name="connsiteY8" fmla="*/ 0 h 6858000"/>
              <a:gd name="connsiteX0" fmla="*/ 0 w 7636913"/>
              <a:gd name="connsiteY0" fmla="*/ 0 h 6858000"/>
              <a:gd name="connsiteX1" fmla="*/ 2398815 w 7636913"/>
              <a:gd name="connsiteY1" fmla="*/ 1104406 h 6858000"/>
              <a:gd name="connsiteX2" fmla="*/ 4785757 w 7636913"/>
              <a:gd name="connsiteY2" fmla="*/ 2588821 h 6858000"/>
              <a:gd name="connsiteX3" fmla="*/ 5952177 w 7636913"/>
              <a:gd name="connsiteY3" fmla="*/ 5077361 h 6858000"/>
              <a:gd name="connsiteX4" fmla="*/ 6066974 w 7636913"/>
              <a:gd name="connsiteY4" fmla="*/ 6563097 h 6858000"/>
              <a:gd name="connsiteX5" fmla="*/ 7213600 w 7636913"/>
              <a:gd name="connsiteY5" fmla="*/ 6400800 h 6858000"/>
              <a:gd name="connsiteX6" fmla="*/ 7635834 w 7636913"/>
              <a:gd name="connsiteY6" fmla="*/ 6858000 h 6858000"/>
              <a:gd name="connsiteX7" fmla="*/ 0 w 7636913"/>
              <a:gd name="connsiteY7" fmla="*/ 6858000 h 6858000"/>
              <a:gd name="connsiteX8" fmla="*/ 0 w 7636913"/>
              <a:gd name="connsiteY8" fmla="*/ 0 h 6858000"/>
              <a:gd name="connsiteX0" fmla="*/ 0 w 7636913"/>
              <a:gd name="connsiteY0" fmla="*/ 0 h 6858000"/>
              <a:gd name="connsiteX1" fmla="*/ 2398815 w 7636913"/>
              <a:gd name="connsiteY1" fmla="*/ 1104406 h 6858000"/>
              <a:gd name="connsiteX2" fmla="*/ 4785757 w 7636913"/>
              <a:gd name="connsiteY2" fmla="*/ 2588821 h 6858000"/>
              <a:gd name="connsiteX3" fmla="*/ 5952177 w 7636913"/>
              <a:gd name="connsiteY3" fmla="*/ 5077361 h 6858000"/>
              <a:gd name="connsiteX4" fmla="*/ 6066974 w 7636913"/>
              <a:gd name="connsiteY4" fmla="*/ 6563097 h 6858000"/>
              <a:gd name="connsiteX5" fmla="*/ 7213600 w 7636913"/>
              <a:gd name="connsiteY5" fmla="*/ 6400800 h 6858000"/>
              <a:gd name="connsiteX6" fmla="*/ 7635834 w 7636913"/>
              <a:gd name="connsiteY6" fmla="*/ 6858000 h 6858000"/>
              <a:gd name="connsiteX7" fmla="*/ 0 w 7636913"/>
              <a:gd name="connsiteY7" fmla="*/ 6858000 h 6858000"/>
              <a:gd name="connsiteX8" fmla="*/ 0 w 7636913"/>
              <a:gd name="connsiteY8" fmla="*/ 0 h 6858000"/>
              <a:gd name="connsiteX0" fmla="*/ 0 w 7636913"/>
              <a:gd name="connsiteY0" fmla="*/ 0 h 6858000"/>
              <a:gd name="connsiteX1" fmla="*/ 2398815 w 7636913"/>
              <a:gd name="connsiteY1" fmla="*/ 1104406 h 6858000"/>
              <a:gd name="connsiteX2" fmla="*/ 5598557 w 7636913"/>
              <a:gd name="connsiteY2" fmla="*/ 2966193 h 6858000"/>
              <a:gd name="connsiteX3" fmla="*/ 5952177 w 7636913"/>
              <a:gd name="connsiteY3" fmla="*/ 5077361 h 6858000"/>
              <a:gd name="connsiteX4" fmla="*/ 6066974 w 7636913"/>
              <a:gd name="connsiteY4" fmla="*/ 6563097 h 6858000"/>
              <a:gd name="connsiteX5" fmla="*/ 7213600 w 7636913"/>
              <a:gd name="connsiteY5" fmla="*/ 6400800 h 6858000"/>
              <a:gd name="connsiteX6" fmla="*/ 7635834 w 7636913"/>
              <a:gd name="connsiteY6" fmla="*/ 6858000 h 6858000"/>
              <a:gd name="connsiteX7" fmla="*/ 0 w 7636913"/>
              <a:gd name="connsiteY7" fmla="*/ 6858000 h 6858000"/>
              <a:gd name="connsiteX8" fmla="*/ 0 w 7636913"/>
              <a:gd name="connsiteY8" fmla="*/ 0 h 6858000"/>
              <a:gd name="connsiteX0" fmla="*/ 0 w 7636913"/>
              <a:gd name="connsiteY0" fmla="*/ 0 h 6858000"/>
              <a:gd name="connsiteX1" fmla="*/ 2398815 w 7636913"/>
              <a:gd name="connsiteY1" fmla="*/ 1104406 h 6858000"/>
              <a:gd name="connsiteX2" fmla="*/ 5598557 w 7636913"/>
              <a:gd name="connsiteY2" fmla="*/ 2966193 h 6858000"/>
              <a:gd name="connsiteX3" fmla="*/ 5952177 w 7636913"/>
              <a:gd name="connsiteY3" fmla="*/ 5077361 h 6858000"/>
              <a:gd name="connsiteX4" fmla="*/ 6066974 w 7636913"/>
              <a:gd name="connsiteY4" fmla="*/ 6563097 h 6858000"/>
              <a:gd name="connsiteX5" fmla="*/ 7213600 w 7636913"/>
              <a:gd name="connsiteY5" fmla="*/ 6400800 h 6858000"/>
              <a:gd name="connsiteX6" fmla="*/ 7635834 w 7636913"/>
              <a:gd name="connsiteY6" fmla="*/ 6858000 h 6858000"/>
              <a:gd name="connsiteX7" fmla="*/ 0 w 7636913"/>
              <a:gd name="connsiteY7" fmla="*/ 6858000 h 6858000"/>
              <a:gd name="connsiteX8" fmla="*/ 0 w 7636913"/>
              <a:gd name="connsiteY8" fmla="*/ 0 h 6858000"/>
              <a:gd name="connsiteX0" fmla="*/ 0 w 7636913"/>
              <a:gd name="connsiteY0" fmla="*/ 0 h 6858000"/>
              <a:gd name="connsiteX1" fmla="*/ 2398815 w 7636913"/>
              <a:gd name="connsiteY1" fmla="*/ 1104406 h 6858000"/>
              <a:gd name="connsiteX2" fmla="*/ 5598557 w 7636913"/>
              <a:gd name="connsiteY2" fmla="*/ 2966193 h 6858000"/>
              <a:gd name="connsiteX3" fmla="*/ 5952177 w 7636913"/>
              <a:gd name="connsiteY3" fmla="*/ 5077361 h 6858000"/>
              <a:gd name="connsiteX4" fmla="*/ 6066974 w 7636913"/>
              <a:gd name="connsiteY4" fmla="*/ 6563097 h 6858000"/>
              <a:gd name="connsiteX5" fmla="*/ 7213600 w 7636913"/>
              <a:gd name="connsiteY5" fmla="*/ 6400800 h 6858000"/>
              <a:gd name="connsiteX6" fmla="*/ 7635834 w 7636913"/>
              <a:gd name="connsiteY6" fmla="*/ 6858000 h 6858000"/>
              <a:gd name="connsiteX7" fmla="*/ 0 w 7636913"/>
              <a:gd name="connsiteY7" fmla="*/ 6858000 h 6858000"/>
              <a:gd name="connsiteX8" fmla="*/ 0 w 7636913"/>
              <a:gd name="connsiteY8" fmla="*/ 0 h 6858000"/>
              <a:gd name="connsiteX0" fmla="*/ 0 w 7636913"/>
              <a:gd name="connsiteY0" fmla="*/ 0 h 6858000"/>
              <a:gd name="connsiteX1" fmla="*/ 2398815 w 7636913"/>
              <a:gd name="connsiteY1" fmla="*/ 1104406 h 6858000"/>
              <a:gd name="connsiteX2" fmla="*/ 5598557 w 7636913"/>
              <a:gd name="connsiteY2" fmla="*/ 2966193 h 6858000"/>
              <a:gd name="connsiteX3" fmla="*/ 5952177 w 7636913"/>
              <a:gd name="connsiteY3" fmla="*/ 5077361 h 6858000"/>
              <a:gd name="connsiteX4" fmla="*/ 6066974 w 7636913"/>
              <a:gd name="connsiteY4" fmla="*/ 6563097 h 6858000"/>
              <a:gd name="connsiteX5" fmla="*/ 7213600 w 7636913"/>
              <a:gd name="connsiteY5" fmla="*/ 6400800 h 6858000"/>
              <a:gd name="connsiteX6" fmla="*/ 7635834 w 7636913"/>
              <a:gd name="connsiteY6" fmla="*/ 6858000 h 6858000"/>
              <a:gd name="connsiteX7" fmla="*/ 0 w 7636913"/>
              <a:gd name="connsiteY7" fmla="*/ 6858000 h 6858000"/>
              <a:gd name="connsiteX8" fmla="*/ 0 w 7636913"/>
              <a:gd name="connsiteY8" fmla="*/ 0 h 6858000"/>
              <a:gd name="connsiteX0" fmla="*/ 0 w 7637634"/>
              <a:gd name="connsiteY0" fmla="*/ 0 h 6858000"/>
              <a:gd name="connsiteX1" fmla="*/ 2398815 w 7637634"/>
              <a:gd name="connsiteY1" fmla="*/ 1104406 h 6858000"/>
              <a:gd name="connsiteX2" fmla="*/ 5598557 w 7637634"/>
              <a:gd name="connsiteY2" fmla="*/ 2966193 h 6858000"/>
              <a:gd name="connsiteX3" fmla="*/ 5952177 w 7637634"/>
              <a:gd name="connsiteY3" fmla="*/ 5077361 h 6858000"/>
              <a:gd name="connsiteX4" fmla="*/ 6037946 w 7637634"/>
              <a:gd name="connsiteY4" fmla="*/ 6606640 h 6858000"/>
              <a:gd name="connsiteX5" fmla="*/ 7213600 w 7637634"/>
              <a:gd name="connsiteY5" fmla="*/ 6400800 h 6858000"/>
              <a:gd name="connsiteX6" fmla="*/ 7635834 w 7637634"/>
              <a:gd name="connsiteY6" fmla="*/ 6858000 h 6858000"/>
              <a:gd name="connsiteX7" fmla="*/ 0 w 7637634"/>
              <a:gd name="connsiteY7" fmla="*/ 6858000 h 6858000"/>
              <a:gd name="connsiteX8" fmla="*/ 0 w 7637634"/>
              <a:gd name="connsiteY8" fmla="*/ 0 h 6858000"/>
              <a:gd name="connsiteX0" fmla="*/ 0 w 7637634"/>
              <a:gd name="connsiteY0" fmla="*/ 0 h 6858000"/>
              <a:gd name="connsiteX1" fmla="*/ 2398815 w 7637634"/>
              <a:gd name="connsiteY1" fmla="*/ 1104406 h 6858000"/>
              <a:gd name="connsiteX2" fmla="*/ 5598557 w 7637634"/>
              <a:gd name="connsiteY2" fmla="*/ 2966193 h 6858000"/>
              <a:gd name="connsiteX3" fmla="*/ 5952177 w 7637634"/>
              <a:gd name="connsiteY3" fmla="*/ 5077361 h 6858000"/>
              <a:gd name="connsiteX4" fmla="*/ 6037946 w 7637634"/>
              <a:gd name="connsiteY4" fmla="*/ 6606640 h 6858000"/>
              <a:gd name="connsiteX5" fmla="*/ 7213600 w 7637634"/>
              <a:gd name="connsiteY5" fmla="*/ 6400800 h 6858000"/>
              <a:gd name="connsiteX6" fmla="*/ 7635834 w 7637634"/>
              <a:gd name="connsiteY6" fmla="*/ 6858000 h 6858000"/>
              <a:gd name="connsiteX7" fmla="*/ 0 w 7637634"/>
              <a:gd name="connsiteY7" fmla="*/ 6858000 h 6858000"/>
              <a:gd name="connsiteX8" fmla="*/ 0 w 7637634"/>
              <a:gd name="connsiteY8" fmla="*/ 0 h 6858000"/>
              <a:gd name="connsiteX0" fmla="*/ 0 w 7637516"/>
              <a:gd name="connsiteY0" fmla="*/ 0 h 6858000"/>
              <a:gd name="connsiteX1" fmla="*/ 2398815 w 7637516"/>
              <a:gd name="connsiteY1" fmla="*/ 1104406 h 6858000"/>
              <a:gd name="connsiteX2" fmla="*/ 5598557 w 7637516"/>
              <a:gd name="connsiteY2" fmla="*/ 2966193 h 6858000"/>
              <a:gd name="connsiteX3" fmla="*/ 5952177 w 7637516"/>
              <a:gd name="connsiteY3" fmla="*/ 5077361 h 6858000"/>
              <a:gd name="connsiteX4" fmla="*/ 6037946 w 7637516"/>
              <a:gd name="connsiteY4" fmla="*/ 6606640 h 6858000"/>
              <a:gd name="connsiteX5" fmla="*/ 7213600 w 7637516"/>
              <a:gd name="connsiteY5" fmla="*/ 6400800 h 6858000"/>
              <a:gd name="connsiteX6" fmla="*/ 7635834 w 7637516"/>
              <a:gd name="connsiteY6" fmla="*/ 6858000 h 6858000"/>
              <a:gd name="connsiteX7" fmla="*/ 0 w 7637516"/>
              <a:gd name="connsiteY7" fmla="*/ 6858000 h 6858000"/>
              <a:gd name="connsiteX8" fmla="*/ 0 w 7637516"/>
              <a:gd name="connsiteY8" fmla="*/ 0 h 6858000"/>
              <a:gd name="connsiteX0" fmla="*/ 0 w 7637600"/>
              <a:gd name="connsiteY0" fmla="*/ 0 h 6858000"/>
              <a:gd name="connsiteX1" fmla="*/ 2398815 w 7637600"/>
              <a:gd name="connsiteY1" fmla="*/ 1104406 h 6858000"/>
              <a:gd name="connsiteX2" fmla="*/ 5598557 w 7637600"/>
              <a:gd name="connsiteY2" fmla="*/ 2966193 h 6858000"/>
              <a:gd name="connsiteX3" fmla="*/ 5952177 w 7637600"/>
              <a:gd name="connsiteY3" fmla="*/ 5077361 h 6858000"/>
              <a:gd name="connsiteX4" fmla="*/ 6061696 w 7637600"/>
              <a:gd name="connsiteY4" fmla="*/ 6618515 h 6858000"/>
              <a:gd name="connsiteX5" fmla="*/ 7213600 w 7637600"/>
              <a:gd name="connsiteY5" fmla="*/ 6400800 h 6858000"/>
              <a:gd name="connsiteX6" fmla="*/ 7635834 w 7637600"/>
              <a:gd name="connsiteY6" fmla="*/ 6858000 h 6858000"/>
              <a:gd name="connsiteX7" fmla="*/ 0 w 7637600"/>
              <a:gd name="connsiteY7" fmla="*/ 6858000 h 6858000"/>
              <a:gd name="connsiteX8" fmla="*/ 0 w 7637600"/>
              <a:gd name="connsiteY8" fmla="*/ 0 h 6858000"/>
              <a:gd name="connsiteX0" fmla="*/ 0 w 7637600"/>
              <a:gd name="connsiteY0" fmla="*/ 0 h 6858000"/>
              <a:gd name="connsiteX1" fmla="*/ 2398815 w 7637600"/>
              <a:gd name="connsiteY1" fmla="*/ 1104406 h 6858000"/>
              <a:gd name="connsiteX2" fmla="*/ 5598557 w 7637600"/>
              <a:gd name="connsiteY2" fmla="*/ 2966193 h 6858000"/>
              <a:gd name="connsiteX3" fmla="*/ 5952177 w 7637600"/>
              <a:gd name="connsiteY3" fmla="*/ 5077361 h 6858000"/>
              <a:gd name="connsiteX4" fmla="*/ 6061696 w 7637600"/>
              <a:gd name="connsiteY4" fmla="*/ 6618515 h 6858000"/>
              <a:gd name="connsiteX5" fmla="*/ 7213600 w 7637600"/>
              <a:gd name="connsiteY5" fmla="*/ 6400800 h 6858000"/>
              <a:gd name="connsiteX6" fmla="*/ 7635834 w 7637600"/>
              <a:gd name="connsiteY6" fmla="*/ 6858000 h 6858000"/>
              <a:gd name="connsiteX7" fmla="*/ 0 w 7637600"/>
              <a:gd name="connsiteY7" fmla="*/ 6858000 h 6858000"/>
              <a:gd name="connsiteX8" fmla="*/ 0 w 7637600"/>
              <a:gd name="connsiteY8" fmla="*/ 0 h 6858000"/>
              <a:gd name="connsiteX0" fmla="*/ 0 w 7637600"/>
              <a:gd name="connsiteY0" fmla="*/ 0 h 6858000"/>
              <a:gd name="connsiteX1" fmla="*/ 2398815 w 7637600"/>
              <a:gd name="connsiteY1" fmla="*/ 1104406 h 6858000"/>
              <a:gd name="connsiteX2" fmla="*/ 5598557 w 7637600"/>
              <a:gd name="connsiteY2" fmla="*/ 2966193 h 6858000"/>
              <a:gd name="connsiteX3" fmla="*/ 5952177 w 7637600"/>
              <a:gd name="connsiteY3" fmla="*/ 5077361 h 6858000"/>
              <a:gd name="connsiteX4" fmla="*/ 6061696 w 7637600"/>
              <a:gd name="connsiteY4" fmla="*/ 6618515 h 6858000"/>
              <a:gd name="connsiteX5" fmla="*/ 7213600 w 7637600"/>
              <a:gd name="connsiteY5" fmla="*/ 6400800 h 6858000"/>
              <a:gd name="connsiteX6" fmla="*/ 7635834 w 7637600"/>
              <a:gd name="connsiteY6" fmla="*/ 6858000 h 6858000"/>
              <a:gd name="connsiteX7" fmla="*/ 0 w 7637600"/>
              <a:gd name="connsiteY7" fmla="*/ 6858000 h 6858000"/>
              <a:gd name="connsiteX8" fmla="*/ 0 w 7637600"/>
              <a:gd name="connsiteY8" fmla="*/ 0 h 6858000"/>
              <a:gd name="connsiteX0" fmla="*/ 0 w 7638303"/>
              <a:gd name="connsiteY0" fmla="*/ 0 h 6858000"/>
              <a:gd name="connsiteX1" fmla="*/ 2398815 w 7638303"/>
              <a:gd name="connsiteY1" fmla="*/ 1104406 h 6858000"/>
              <a:gd name="connsiteX2" fmla="*/ 5598557 w 7638303"/>
              <a:gd name="connsiteY2" fmla="*/ 2966193 h 6858000"/>
              <a:gd name="connsiteX3" fmla="*/ 5952177 w 7638303"/>
              <a:gd name="connsiteY3" fmla="*/ 5077361 h 6858000"/>
              <a:gd name="connsiteX4" fmla="*/ 6061696 w 7638303"/>
              <a:gd name="connsiteY4" fmla="*/ 6618515 h 6858000"/>
              <a:gd name="connsiteX5" fmla="*/ 7272976 w 7638303"/>
              <a:gd name="connsiteY5" fmla="*/ 6519553 h 6858000"/>
              <a:gd name="connsiteX6" fmla="*/ 7635834 w 7638303"/>
              <a:gd name="connsiteY6" fmla="*/ 6858000 h 6858000"/>
              <a:gd name="connsiteX7" fmla="*/ 0 w 7638303"/>
              <a:gd name="connsiteY7" fmla="*/ 6858000 h 6858000"/>
              <a:gd name="connsiteX8" fmla="*/ 0 w 7638303"/>
              <a:gd name="connsiteY8" fmla="*/ 0 h 6858000"/>
              <a:gd name="connsiteX0" fmla="*/ 0 w 7638303"/>
              <a:gd name="connsiteY0" fmla="*/ 0 h 6858000"/>
              <a:gd name="connsiteX1" fmla="*/ 2398815 w 7638303"/>
              <a:gd name="connsiteY1" fmla="*/ 1104406 h 6858000"/>
              <a:gd name="connsiteX2" fmla="*/ 5598557 w 7638303"/>
              <a:gd name="connsiteY2" fmla="*/ 2966193 h 6858000"/>
              <a:gd name="connsiteX3" fmla="*/ 5952177 w 7638303"/>
              <a:gd name="connsiteY3" fmla="*/ 5077361 h 6858000"/>
              <a:gd name="connsiteX4" fmla="*/ 6061696 w 7638303"/>
              <a:gd name="connsiteY4" fmla="*/ 6618515 h 6858000"/>
              <a:gd name="connsiteX5" fmla="*/ 7272976 w 7638303"/>
              <a:gd name="connsiteY5" fmla="*/ 6519553 h 6858000"/>
              <a:gd name="connsiteX6" fmla="*/ 7635834 w 7638303"/>
              <a:gd name="connsiteY6" fmla="*/ 6858000 h 6858000"/>
              <a:gd name="connsiteX7" fmla="*/ 0 w 7638303"/>
              <a:gd name="connsiteY7" fmla="*/ 6858000 h 6858000"/>
              <a:gd name="connsiteX8" fmla="*/ 0 w 7638303"/>
              <a:gd name="connsiteY8" fmla="*/ 0 h 6858000"/>
              <a:gd name="connsiteX0" fmla="*/ 0 w 7645636"/>
              <a:gd name="connsiteY0" fmla="*/ 0 h 6858000"/>
              <a:gd name="connsiteX1" fmla="*/ 2398815 w 7645636"/>
              <a:gd name="connsiteY1" fmla="*/ 1104406 h 6858000"/>
              <a:gd name="connsiteX2" fmla="*/ 5598557 w 7645636"/>
              <a:gd name="connsiteY2" fmla="*/ 2966193 h 6858000"/>
              <a:gd name="connsiteX3" fmla="*/ 5952177 w 7645636"/>
              <a:gd name="connsiteY3" fmla="*/ 5077361 h 6858000"/>
              <a:gd name="connsiteX4" fmla="*/ 6061696 w 7645636"/>
              <a:gd name="connsiteY4" fmla="*/ 6618515 h 6858000"/>
              <a:gd name="connsiteX5" fmla="*/ 7403605 w 7645636"/>
              <a:gd name="connsiteY5" fmla="*/ 6210794 h 6858000"/>
              <a:gd name="connsiteX6" fmla="*/ 7635834 w 7645636"/>
              <a:gd name="connsiteY6" fmla="*/ 6858000 h 6858000"/>
              <a:gd name="connsiteX7" fmla="*/ 0 w 7645636"/>
              <a:gd name="connsiteY7" fmla="*/ 6858000 h 6858000"/>
              <a:gd name="connsiteX8" fmla="*/ 0 w 7645636"/>
              <a:gd name="connsiteY8" fmla="*/ 0 h 6858000"/>
              <a:gd name="connsiteX0" fmla="*/ 0 w 7710879"/>
              <a:gd name="connsiteY0" fmla="*/ 0 h 6858000"/>
              <a:gd name="connsiteX1" fmla="*/ 2398815 w 7710879"/>
              <a:gd name="connsiteY1" fmla="*/ 1104406 h 6858000"/>
              <a:gd name="connsiteX2" fmla="*/ 5598557 w 7710879"/>
              <a:gd name="connsiteY2" fmla="*/ 2966193 h 6858000"/>
              <a:gd name="connsiteX3" fmla="*/ 5952177 w 7710879"/>
              <a:gd name="connsiteY3" fmla="*/ 5077361 h 6858000"/>
              <a:gd name="connsiteX4" fmla="*/ 6061696 w 7710879"/>
              <a:gd name="connsiteY4" fmla="*/ 6618515 h 6858000"/>
              <a:gd name="connsiteX5" fmla="*/ 7403605 w 7710879"/>
              <a:gd name="connsiteY5" fmla="*/ 6210794 h 6858000"/>
              <a:gd name="connsiteX6" fmla="*/ 7635834 w 7710879"/>
              <a:gd name="connsiteY6" fmla="*/ 6858000 h 6858000"/>
              <a:gd name="connsiteX7" fmla="*/ 0 w 7710879"/>
              <a:gd name="connsiteY7" fmla="*/ 6858000 h 6858000"/>
              <a:gd name="connsiteX8" fmla="*/ 0 w 7710879"/>
              <a:gd name="connsiteY8" fmla="*/ 0 h 6858000"/>
              <a:gd name="connsiteX0" fmla="*/ 0 w 7638864"/>
              <a:gd name="connsiteY0" fmla="*/ 0 h 6858000"/>
              <a:gd name="connsiteX1" fmla="*/ 2398815 w 7638864"/>
              <a:gd name="connsiteY1" fmla="*/ 1104406 h 6858000"/>
              <a:gd name="connsiteX2" fmla="*/ 5598557 w 7638864"/>
              <a:gd name="connsiteY2" fmla="*/ 2966193 h 6858000"/>
              <a:gd name="connsiteX3" fmla="*/ 5952177 w 7638864"/>
              <a:gd name="connsiteY3" fmla="*/ 5077361 h 6858000"/>
              <a:gd name="connsiteX4" fmla="*/ 6061696 w 7638864"/>
              <a:gd name="connsiteY4" fmla="*/ 6618515 h 6858000"/>
              <a:gd name="connsiteX5" fmla="*/ 7082972 w 7638864"/>
              <a:gd name="connsiteY5" fmla="*/ 6531428 h 6858000"/>
              <a:gd name="connsiteX6" fmla="*/ 7635834 w 7638864"/>
              <a:gd name="connsiteY6" fmla="*/ 6858000 h 6858000"/>
              <a:gd name="connsiteX7" fmla="*/ 0 w 7638864"/>
              <a:gd name="connsiteY7" fmla="*/ 6858000 h 6858000"/>
              <a:gd name="connsiteX8" fmla="*/ 0 w 7638864"/>
              <a:gd name="connsiteY8" fmla="*/ 0 h 6858000"/>
              <a:gd name="connsiteX0" fmla="*/ 0 w 7637008"/>
              <a:gd name="connsiteY0" fmla="*/ 0 h 6858000"/>
              <a:gd name="connsiteX1" fmla="*/ 2398815 w 7637008"/>
              <a:gd name="connsiteY1" fmla="*/ 1104406 h 6858000"/>
              <a:gd name="connsiteX2" fmla="*/ 5598557 w 7637008"/>
              <a:gd name="connsiteY2" fmla="*/ 2966193 h 6858000"/>
              <a:gd name="connsiteX3" fmla="*/ 5952177 w 7637008"/>
              <a:gd name="connsiteY3" fmla="*/ 5077361 h 6858000"/>
              <a:gd name="connsiteX4" fmla="*/ 5895441 w 7637008"/>
              <a:gd name="connsiteY4" fmla="*/ 6571014 h 6858000"/>
              <a:gd name="connsiteX5" fmla="*/ 7082972 w 7637008"/>
              <a:gd name="connsiteY5" fmla="*/ 6531428 h 6858000"/>
              <a:gd name="connsiteX6" fmla="*/ 7635834 w 7637008"/>
              <a:gd name="connsiteY6" fmla="*/ 6858000 h 6858000"/>
              <a:gd name="connsiteX7" fmla="*/ 0 w 7637008"/>
              <a:gd name="connsiteY7" fmla="*/ 6858000 h 6858000"/>
              <a:gd name="connsiteX8" fmla="*/ 0 w 7637008"/>
              <a:gd name="connsiteY8" fmla="*/ 0 h 6858000"/>
              <a:gd name="connsiteX0" fmla="*/ 0 w 7637008"/>
              <a:gd name="connsiteY0" fmla="*/ 0 h 6858000"/>
              <a:gd name="connsiteX1" fmla="*/ 2398815 w 7637008"/>
              <a:gd name="connsiteY1" fmla="*/ 1104406 h 6858000"/>
              <a:gd name="connsiteX2" fmla="*/ 5598557 w 7637008"/>
              <a:gd name="connsiteY2" fmla="*/ 2966193 h 6858000"/>
              <a:gd name="connsiteX3" fmla="*/ 5952177 w 7637008"/>
              <a:gd name="connsiteY3" fmla="*/ 5077361 h 6858000"/>
              <a:gd name="connsiteX4" fmla="*/ 5895441 w 7637008"/>
              <a:gd name="connsiteY4" fmla="*/ 6571014 h 6858000"/>
              <a:gd name="connsiteX5" fmla="*/ 7082972 w 7637008"/>
              <a:gd name="connsiteY5" fmla="*/ 6531428 h 6858000"/>
              <a:gd name="connsiteX6" fmla="*/ 7635834 w 7637008"/>
              <a:gd name="connsiteY6" fmla="*/ 6858000 h 6858000"/>
              <a:gd name="connsiteX7" fmla="*/ 0 w 7637008"/>
              <a:gd name="connsiteY7" fmla="*/ 6858000 h 6858000"/>
              <a:gd name="connsiteX8" fmla="*/ 0 w 7637008"/>
              <a:gd name="connsiteY8" fmla="*/ 0 h 6858000"/>
              <a:gd name="connsiteX0" fmla="*/ 0 w 7637008"/>
              <a:gd name="connsiteY0" fmla="*/ 0 h 6858000"/>
              <a:gd name="connsiteX1" fmla="*/ 2398815 w 7637008"/>
              <a:gd name="connsiteY1" fmla="*/ 1104406 h 6858000"/>
              <a:gd name="connsiteX2" fmla="*/ 5598557 w 7637008"/>
              <a:gd name="connsiteY2" fmla="*/ 2966193 h 6858000"/>
              <a:gd name="connsiteX3" fmla="*/ 5952177 w 7637008"/>
              <a:gd name="connsiteY3" fmla="*/ 5077361 h 6858000"/>
              <a:gd name="connsiteX4" fmla="*/ 5895441 w 7637008"/>
              <a:gd name="connsiteY4" fmla="*/ 6571014 h 6858000"/>
              <a:gd name="connsiteX5" fmla="*/ 7082972 w 7637008"/>
              <a:gd name="connsiteY5" fmla="*/ 6531428 h 6858000"/>
              <a:gd name="connsiteX6" fmla="*/ 7635834 w 7637008"/>
              <a:gd name="connsiteY6" fmla="*/ 6858000 h 6858000"/>
              <a:gd name="connsiteX7" fmla="*/ 0 w 7637008"/>
              <a:gd name="connsiteY7" fmla="*/ 6858000 h 6858000"/>
              <a:gd name="connsiteX8" fmla="*/ 0 w 7637008"/>
              <a:gd name="connsiteY8" fmla="*/ 0 h 6858000"/>
              <a:gd name="connsiteX0" fmla="*/ 0 w 7637008"/>
              <a:gd name="connsiteY0" fmla="*/ 0 h 6858000"/>
              <a:gd name="connsiteX1" fmla="*/ 2398815 w 7637008"/>
              <a:gd name="connsiteY1" fmla="*/ 1104406 h 6858000"/>
              <a:gd name="connsiteX2" fmla="*/ 5598557 w 7637008"/>
              <a:gd name="connsiteY2" fmla="*/ 2966193 h 6858000"/>
              <a:gd name="connsiteX3" fmla="*/ 5952177 w 7637008"/>
              <a:gd name="connsiteY3" fmla="*/ 5077361 h 6858000"/>
              <a:gd name="connsiteX4" fmla="*/ 5895441 w 7637008"/>
              <a:gd name="connsiteY4" fmla="*/ 6571014 h 6858000"/>
              <a:gd name="connsiteX5" fmla="*/ 7082972 w 7637008"/>
              <a:gd name="connsiteY5" fmla="*/ 6531428 h 6858000"/>
              <a:gd name="connsiteX6" fmla="*/ 7635834 w 7637008"/>
              <a:gd name="connsiteY6" fmla="*/ 6858000 h 6858000"/>
              <a:gd name="connsiteX7" fmla="*/ 0 w 7637008"/>
              <a:gd name="connsiteY7" fmla="*/ 6858000 h 6858000"/>
              <a:gd name="connsiteX8" fmla="*/ 0 w 7637008"/>
              <a:gd name="connsiteY8" fmla="*/ 0 h 6858000"/>
              <a:gd name="connsiteX0" fmla="*/ 0 w 7637054"/>
              <a:gd name="connsiteY0" fmla="*/ 0 h 6858000"/>
              <a:gd name="connsiteX1" fmla="*/ 2398815 w 7637054"/>
              <a:gd name="connsiteY1" fmla="*/ 1104406 h 6858000"/>
              <a:gd name="connsiteX2" fmla="*/ 5598557 w 7637054"/>
              <a:gd name="connsiteY2" fmla="*/ 2966193 h 6858000"/>
              <a:gd name="connsiteX3" fmla="*/ 5952177 w 7637054"/>
              <a:gd name="connsiteY3" fmla="*/ 5077361 h 6858000"/>
              <a:gd name="connsiteX4" fmla="*/ 5895441 w 7637054"/>
              <a:gd name="connsiteY4" fmla="*/ 6571014 h 6858000"/>
              <a:gd name="connsiteX5" fmla="*/ 7082972 w 7637054"/>
              <a:gd name="connsiteY5" fmla="*/ 6531428 h 6858000"/>
              <a:gd name="connsiteX6" fmla="*/ 7635834 w 7637054"/>
              <a:gd name="connsiteY6" fmla="*/ 6858000 h 6858000"/>
              <a:gd name="connsiteX7" fmla="*/ 0 w 7637054"/>
              <a:gd name="connsiteY7" fmla="*/ 6858000 h 6858000"/>
              <a:gd name="connsiteX8" fmla="*/ 0 w 7637054"/>
              <a:gd name="connsiteY8" fmla="*/ 0 h 6858000"/>
              <a:gd name="connsiteX0" fmla="*/ 0 w 7636887"/>
              <a:gd name="connsiteY0" fmla="*/ 0 h 6858000"/>
              <a:gd name="connsiteX1" fmla="*/ 2398815 w 7636887"/>
              <a:gd name="connsiteY1" fmla="*/ 1104406 h 6858000"/>
              <a:gd name="connsiteX2" fmla="*/ 5598557 w 7636887"/>
              <a:gd name="connsiteY2" fmla="*/ 2966193 h 6858000"/>
              <a:gd name="connsiteX3" fmla="*/ 5952177 w 7636887"/>
              <a:gd name="connsiteY3" fmla="*/ 5077361 h 6858000"/>
              <a:gd name="connsiteX4" fmla="*/ 5895441 w 7636887"/>
              <a:gd name="connsiteY4" fmla="*/ 6571014 h 6858000"/>
              <a:gd name="connsiteX5" fmla="*/ 7082972 w 7636887"/>
              <a:gd name="connsiteY5" fmla="*/ 6531428 h 6858000"/>
              <a:gd name="connsiteX6" fmla="*/ 7635834 w 7636887"/>
              <a:gd name="connsiteY6" fmla="*/ 6858000 h 6858000"/>
              <a:gd name="connsiteX7" fmla="*/ 0 w 7636887"/>
              <a:gd name="connsiteY7" fmla="*/ 6858000 h 6858000"/>
              <a:gd name="connsiteX8" fmla="*/ 0 w 7636887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36887" h="6858000">
                <a:moveTo>
                  <a:pt x="0" y="0"/>
                </a:moveTo>
                <a:lnTo>
                  <a:pt x="2398815" y="1104406"/>
                </a:lnTo>
                <a:cubicBezTo>
                  <a:pt x="3196441" y="1535876"/>
                  <a:pt x="5006330" y="2304034"/>
                  <a:pt x="5598557" y="2966193"/>
                </a:cubicBezTo>
                <a:cubicBezTo>
                  <a:pt x="6190784" y="3628352"/>
                  <a:pt x="6579589" y="4488434"/>
                  <a:pt x="5952177" y="5077361"/>
                </a:cubicBezTo>
                <a:cubicBezTo>
                  <a:pt x="5324765" y="5666288"/>
                  <a:pt x="5659474" y="6316795"/>
                  <a:pt x="5895441" y="6571014"/>
                </a:cubicBezTo>
                <a:cubicBezTo>
                  <a:pt x="6131408" y="6825233"/>
                  <a:pt x="6828533" y="6887358"/>
                  <a:pt x="7082972" y="6531428"/>
                </a:cubicBezTo>
                <a:cubicBezTo>
                  <a:pt x="7337411" y="6175498"/>
                  <a:pt x="7657605" y="6382657"/>
                  <a:pt x="7635834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86448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B4117F-9FE6-9E4B-A4DB-41DA7A5AA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FDE931E-F9FE-CE40-BFB6-038C204B94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990BE35-12B3-1449-9E9A-0078B3E63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5ED3B2E-B675-8845-BC02-60BC23E93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98F940E-0EB0-594F-B01E-791E66F69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61155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DB2EAB5-5887-954E-BF95-4C40C5CAE0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B2720D0-AA0E-B34F-98F5-A0368EC672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BCCB0C-E738-7349-8874-EE43BF9E2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08CB2C7-A769-BD4F-BE20-FDA5FC606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0A42CC7-69F9-E945-BA58-60550349D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08004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9479E3A-430A-4342-9295-3820AECA5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7FCB6CE-261F-C943-BCAA-13B5C267C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B8E7339-D201-2F49-968C-4FFDA9A25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DFE7BBB-8404-EB4B-A9C5-F8DDC9A7E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CA81991-48B0-C746-B3E4-8C2779E4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52762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70AB5E-109B-244F-9634-4946BD8DF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A4CEF3F-16D6-1E47-AC9F-93A3E70696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94215F4-3D3A-A546-8EEF-ACF395EE2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265CF31-7311-5042-BCFE-46D4B3C56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51B7D03-025A-B94E-B7EF-B7FB88661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4467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44A699-0450-A445-8E03-76A25AB82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69DD75B-9BFA-2D48-9CF5-371770EF8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28647D5-6D16-A348-8574-83D30D7951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49009FC-72B0-C344-A835-DBC4479F3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0F66632-8B06-2E47-B6B8-E587DAF96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50B68A3-7810-344A-8ACF-50E31BCE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5177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88E2-E3FC-C14B-A59E-E0C1F090E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1AABAB6-8BB3-B646-AB71-67049205D2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43A7D94-D788-A74C-9BB9-0380483257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A628040-93A8-D342-84B6-0A4C7A74C0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C493A66-E799-554E-AAD1-2650654142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230A0941-746D-2243-AC28-7DB56EB62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3DC0776-14AB-2440-AAEF-919E66F1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EB3D38-6065-E14A-B24B-A83331F97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60180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C8DCF0-100A-DC42-B6C1-9C811D2D9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343DA98-2A8F-FA48-BB5A-298285CDC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87EB0F0-8D50-3B48-AA3E-0B63D2B97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1845000-9F75-D64F-A46B-35A51250D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85923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54D42D8-43F5-D146-9440-1756372B5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0C5A6CA-861F-D24B-A0D2-9EB338A07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0507224-87B2-BD4B-93BC-ADA8A5ADD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86060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5DD5DB5-A783-744B-B911-DF18AEE19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AFF84DB-07B8-8045-966E-DB395916B3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0564472-21AC-484E-83CD-695715C62A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7B77B0C-F39E-1B46-837B-ACDD8680E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A9D1A5C-C481-7148-8052-562BE66B0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51D489C-0C59-C14D-94B9-BC740F506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12899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ED334E-CC8E-B848-A1F1-93E32E309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415B3B0-C62A-0B49-8853-69C3E34215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1B5A2A9-4975-DE46-A944-8A9B683C3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C871010-61A3-D645-9EDA-E5ABD7AA3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9CFC026-14E3-BC4E-9739-5AD05A657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89EDEE1-351E-974D-BFFE-C86397BC4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87666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B5340FA-4772-8E49-92E0-F48124C627C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378BDF0B-A5F9-FE42-9016-01329F2602F6}"/>
              </a:ext>
            </a:extLst>
          </p:cNvPr>
          <p:cNvSpPr/>
          <p:nvPr userDrawn="1"/>
        </p:nvSpPr>
        <p:spPr>
          <a:xfrm>
            <a:off x="324592" y="258288"/>
            <a:ext cx="11542815" cy="6341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139CBA1-1AE1-524F-AA32-EEA8CD675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74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BAE3FE4-DC19-DA4F-A028-E466FE6C4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B11659B-0DE2-044A-8FAD-256650CA52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6A2EF-6451-6D43-A633-24134423AEFA}" type="datetimeFigureOut">
              <a:rPr lang="x-none" smtClean="0"/>
              <a:t>15.03.2024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929081-C989-E64A-A37A-2CFB3CE5E9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58542B5-1810-4948-81ED-BAD7AB705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AAFB7-F8A6-5D48-830F-F77481301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4345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0989BD-7EB2-944F-8179-9B9B6B832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470265"/>
            <a:ext cx="5886203" cy="2387600"/>
          </a:xfrm>
        </p:spPr>
        <p:txBody>
          <a:bodyPr>
            <a:noAutofit/>
          </a:bodyPr>
          <a:lstStyle/>
          <a:p>
            <a:pPr algn="l"/>
            <a:r>
              <a:rPr lang="ru-RU" sz="4400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</a:t>
            </a:r>
            <a:br>
              <a:rPr lang="ru-RU" sz="4400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</a:t>
            </a:r>
            <a:br>
              <a:rPr lang="ru-RU" sz="4400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средство формирования речевой активности</a:t>
            </a:r>
            <a:endParaRPr lang="x-none" sz="4400" b="1" dirty="0">
              <a:solidFill>
                <a:srgbClr val="DD00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45A4952-A34F-5A4B-B049-85D8C3A80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182768"/>
            <a:ext cx="5886203" cy="65860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b="1" dirty="0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Учитель-дефектолог </a:t>
            </a:r>
            <a:endParaRPr lang="ru-RU" b="1" dirty="0" smtClean="0">
              <a:solidFill>
                <a:srgbClr val="DD004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 err="1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Шмыгарева</a:t>
            </a:r>
            <a:r>
              <a:rPr lang="ru-RU" b="1" dirty="0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София Андреевна</a:t>
            </a:r>
            <a:endParaRPr lang="x-none" b="1" dirty="0">
              <a:solidFill>
                <a:srgbClr val="DD004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345A4952-A34F-5A4B-B049-85D8C3A804CF}"/>
              </a:ext>
            </a:extLst>
          </p:cNvPr>
          <p:cNvSpPr txBox="1">
            <a:spLocks/>
          </p:cNvSpPr>
          <p:nvPr/>
        </p:nvSpPr>
        <p:spPr>
          <a:xfrm>
            <a:off x="1814945" y="117248"/>
            <a:ext cx="10377055" cy="6586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ТОГБОУ «Центр лечебной педагогики и дифференцированного обучения»</a:t>
            </a:r>
            <a:endParaRPr lang="x-none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94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380" y="2588131"/>
            <a:ext cx="5275492" cy="333006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0515" y="637888"/>
            <a:ext cx="989957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активность – это устойчивое свойство личности ребенка, проявляющееся в способности воспринимать и понимать речь окружающих; самостоятельном, разнообразном, инициативном </a:t>
            </a:r>
            <a:r>
              <a:rPr lang="ru-RU" b="1" dirty="0" smtClean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использовании </a:t>
            </a:r>
            <a:r>
              <a:rPr lang="ru-RU" b="1" dirty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речи </a:t>
            </a:r>
            <a:r>
              <a:rPr lang="ru-RU" b="1" dirty="0" smtClean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практике </a:t>
            </a:r>
            <a:r>
              <a:rPr lang="ru-RU" b="1" dirty="0" smtClean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</a:t>
            </a:r>
            <a:r>
              <a:rPr lang="ru-RU" b="1" dirty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b="1" dirty="0" smtClean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активном стремлении овладеть </a:t>
            </a:r>
            <a:r>
              <a:rPr lang="ru-RU" b="1" dirty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языком.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32416" y="5302578"/>
            <a:ext cx="612743" cy="46191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253" y="2458116"/>
            <a:ext cx="5361711" cy="353277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271" y="334674"/>
            <a:ext cx="11402292" cy="12308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 </a:t>
            </a:r>
            <a:r>
              <a:rPr lang="ru-RU" sz="2600" b="1" dirty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 особые игрушки, </a:t>
            </a:r>
            <a:endParaRPr lang="ru-RU" sz="2600" b="1" dirty="0" smtClean="0">
              <a:solidFill>
                <a:srgbClr val="DD00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sz="2600" b="1" dirty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которыми не просто развивают умственные способности, </a:t>
            </a:r>
            <a:endParaRPr lang="ru-RU" sz="2600" b="1" dirty="0" smtClean="0">
              <a:solidFill>
                <a:srgbClr val="DD00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600" b="1" dirty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стимулируют желание, возможность говорить. </a:t>
            </a:r>
            <a:endParaRPr lang="ru-RU" sz="2600" b="1" dirty="0" smtClean="0">
              <a:solidFill>
                <a:srgbClr val="DD00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</a:t>
            </a:r>
            <a:r>
              <a:rPr lang="ru-RU" sz="2600" b="1" dirty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они пригодятся малышам с задержкой речевого развития</a:t>
            </a:r>
            <a:r>
              <a:rPr lang="ru-RU" sz="2600" b="1" dirty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0608" y="5544612"/>
            <a:ext cx="1156161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600" b="1" dirty="0" smtClean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 </a:t>
            </a:r>
            <a:r>
              <a:rPr lang="ru-RU" sz="2600" b="1" dirty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чтобы получить наибольший эффект и пользу, учтите, </a:t>
            </a:r>
            <a:endParaRPr lang="ru-RU" sz="2600" b="1" dirty="0" smtClean="0">
              <a:solidFill>
                <a:srgbClr val="0F65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/>
            <a:r>
              <a:rPr lang="ru-RU" sz="2600" b="1" dirty="0" smtClean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что </a:t>
            </a:r>
            <a:r>
              <a:rPr lang="ru-RU" sz="2600" b="1" dirty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для каждого возраста – свои интересные игры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589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75570"/>
            <a:ext cx="10515600" cy="72740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</a:t>
            </a:r>
            <a:r>
              <a:rPr lang="ru-RU" b="1" dirty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от 1 года до 2 лет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6448" y="1763549"/>
            <a:ext cx="3401291" cy="54350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Шнуровка-бусы</a:t>
            </a:r>
            <a:endParaRPr lang="ru-RU" b="1" dirty="0">
              <a:solidFill>
                <a:srgbClr val="DD004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930" y="2767984"/>
            <a:ext cx="2790326" cy="1761068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7180105" y="1740772"/>
            <a:ext cx="3401291" cy="54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Мячик</a:t>
            </a:r>
            <a:endParaRPr lang="ru-RU" b="1" dirty="0">
              <a:solidFill>
                <a:srgbClr val="DD004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80105" y="2279325"/>
            <a:ext cx="3651181" cy="273838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73225" y="4873642"/>
            <a:ext cx="11363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F6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 года начинает развиваться любопытство ребенка к окружающему миру – отличная возможность объединить развивающие игры с развитием речи. </a:t>
            </a:r>
          </a:p>
        </p:txBody>
      </p:sp>
    </p:spTree>
    <p:extLst>
      <p:ext uri="{BB962C8B-B14F-4D97-AF65-F5344CB8AC3E}">
        <p14:creationId xmlns:p14="http://schemas.microsoft.com/office/powerpoint/2010/main" val="403485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435" y="1949202"/>
            <a:ext cx="3348532" cy="33485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619751"/>
            <a:ext cx="10515600" cy="72740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для детей от 2 до 3 </a:t>
            </a:r>
            <a:r>
              <a:rPr lang="ru-RU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endParaRPr lang="ru-RU" b="1" dirty="0">
              <a:solidFill>
                <a:srgbClr val="DD00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139208" y="1763549"/>
            <a:ext cx="3401291" cy="54350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F6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Пирамидка</a:t>
            </a:r>
            <a:endParaRPr lang="ru-RU" b="1" dirty="0">
              <a:solidFill>
                <a:srgbClr val="0F65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849542" y="1763549"/>
            <a:ext cx="3401291" cy="54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rgbClr val="0F6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Прищепки</a:t>
            </a:r>
            <a:endParaRPr lang="ru-RU" b="1" dirty="0">
              <a:solidFill>
                <a:srgbClr val="0F65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51" y="5195034"/>
            <a:ext cx="11551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3-х лет малыши идут дошкольное учреждение, поэтому развивающие игрушки </a:t>
            </a:r>
            <a:endParaRPr lang="ru-RU" b="1" dirty="0" smtClean="0">
              <a:solidFill>
                <a:srgbClr val="DD00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становятся </a:t>
            </a:r>
            <a:r>
              <a:rPr lang="ru-RU" b="1" dirty="0">
                <a:solidFill>
                  <a:srgbClr val="DD0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более многофункциональными.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b="39356"/>
          <a:stretch/>
        </p:blipFill>
        <p:spPr>
          <a:xfrm>
            <a:off x="6665477" y="2307051"/>
            <a:ext cx="3769420" cy="228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24473"/>
            <a:ext cx="10515600" cy="72740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для детей от 3 до 4 лет</a:t>
            </a:r>
            <a:endParaRPr lang="ru-RU" b="1" dirty="0">
              <a:solidFill>
                <a:srgbClr val="0F65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01690"/>
            <a:ext cx="3248608" cy="91757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err="1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Бизиборды</a:t>
            </a:r>
            <a:r>
              <a:rPr lang="ru-RU" b="1" dirty="0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мотивам сказок</a:t>
            </a:r>
            <a:endParaRPr lang="ru-RU" b="1" dirty="0">
              <a:solidFill>
                <a:srgbClr val="DD004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4991" y="1546964"/>
            <a:ext cx="352320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DD0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Волшебная </a:t>
            </a:r>
            <a:r>
              <a:rPr lang="ru-RU" sz="2800" b="1" dirty="0">
                <a:solidFill>
                  <a:srgbClr val="DD0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коробка </a:t>
            </a:r>
            <a:endParaRPr lang="ru-RU" sz="2800" b="1" dirty="0" smtClean="0">
              <a:solidFill>
                <a:srgbClr val="DD0043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DD0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ru-RU" sz="2800" b="1" dirty="0">
                <a:solidFill>
                  <a:srgbClr val="DD0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сюрпризами</a:t>
            </a:r>
            <a:endParaRPr lang="ru-RU" sz="2800" b="1" dirty="0">
              <a:solidFill>
                <a:srgbClr val="DD0043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00107" y="1546963"/>
            <a:ext cx="254364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Музыкальные</a:t>
            </a:r>
          </a:p>
          <a:p>
            <a:pPr algn="ctr"/>
            <a:r>
              <a:rPr lang="ru-RU" sz="2800" b="1" dirty="0" smtClean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DD00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319" y="2519265"/>
            <a:ext cx="3438370" cy="259632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8220" y="5153108"/>
            <a:ext cx="11569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4 года ребенок продолжает обучение в средней группе детского сада, </a:t>
            </a:r>
            <a:endParaRPr lang="ru-RU" b="1" dirty="0" smtClean="0">
              <a:solidFill>
                <a:srgbClr val="0F65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b="1" dirty="0">
                <a:solidFill>
                  <a:srgbClr val="0F65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уже адаптировался к коллективу, и пришло время подготовки к школе.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1049" y="2538594"/>
            <a:ext cx="2514698" cy="25146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995" l="0" r="100000">
                        <a14:foregroundMark x1="12826" y1="53099" x2="11304" y2="56616"/>
                        <a14:foregroundMark x1="19565" y1="59631" x2="19565" y2="59631"/>
                        <a14:foregroundMark x1="29022" y1="63484" x2="75870" y2="84590"/>
                        <a14:foregroundMark x1="20652" y1="68509" x2="82065" y2="94137"/>
                        <a14:backgroundMark x1="66630" y1="47404" x2="66630" y2="47404"/>
                        <a14:backgroundMark x1="58152" y1="41876" x2="58152" y2="41876"/>
                        <a14:backgroundMark x1="75217" y1="50754" x2="75217" y2="5075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59360" y="2736891"/>
            <a:ext cx="3569663" cy="231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659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для детей от 4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13724" y="3658172"/>
            <a:ext cx="2974910" cy="41064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F6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Кубик </a:t>
            </a:r>
            <a:r>
              <a:rPr lang="ru-RU" b="1" dirty="0">
                <a:solidFill>
                  <a:srgbClr val="0F6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b="1" dirty="0" smtClean="0">
                <a:solidFill>
                  <a:srgbClr val="0F6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точками</a:t>
            </a:r>
            <a:endParaRPr lang="ru-RU" b="1" dirty="0">
              <a:solidFill>
                <a:srgbClr val="0F65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47216" y="1364445"/>
            <a:ext cx="14101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F6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Кубики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34636" y="1364445"/>
            <a:ext cx="19913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0F6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Бизиборды</a:t>
            </a:r>
            <a:endParaRPr lang="ru-RU" sz="2800" b="1" dirty="0">
              <a:solidFill>
                <a:srgbClr val="0F65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78276" y="1363147"/>
            <a:ext cx="1635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F6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Сортеры</a:t>
            </a:r>
            <a:endParaRPr lang="ru-RU" sz="2800" b="1" dirty="0">
              <a:solidFill>
                <a:srgbClr val="0F65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33411" y="3601885"/>
            <a:ext cx="2566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F6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Конструкторы</a:t>
            </a:r>
            <a:endParaRPr lang="ru-RU" sz="2800" b="1" dirty="0">
              <a:solidFill>
                <a:srgbClr val="0F65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3724" y="4125105"/>
            <a:ext cx="2992276" cy="22442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9768" y="1577494"/>
            <a:ext cx="3429000" cy="2286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15999" t="24367" r="12662" b="24911"/>
          <a:stretch/>
        </p:blipFill>
        <p:spPr>
          <a:xfrm>
            <a:off x="4813171" y="1970800"/>
            <a:ext cx="2565658" cy="17844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2869" y="1723921"/>
            <a:ext cx="1993146" cy="199314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4877" y="4068817"/>
            <a:ext cx="3263220" cy="224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72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8094" b="9683"/>
          <a:stretch/>
        </p:blipFill>
        <p:spPr>
          <a:xfrm>
            <a:off x="6096000" y="3031038"/>
            <a:ext cx="5566487" cy="34635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2751" y="424456"/>
            <a:ext cx="107613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DD004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Развитие речевой активности позволяет ребёнку рассказывать о своих впечатлениях, обобщать собственные знания об окружающем мире, на основе речевой активности развивается </a:t>
            </a:r>
            <a:endParaRPr lang="ru-RU" sz="3200" b="1" dirty="0" smtClean="0">
              <a:solidFill>
                <a:srgbClr val="DD004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dirty="0" smtClean="0">
                <a:solidFill>
                  <a:srgbClr val="DD004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поисковая </a:t>
            </a:r>
            <a:r>
              <a:rPr lang="ru-RU" sz="3200" b="1" dirty="0">
                <a:solidFill>
                  <a:srgbClr val="DD004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познавательная виды деятельности, формируется умение </a:t>
            </a:r>
            <a:endParaRPr lang="ru-RU" sz="3200" b="1" dirty="0" smtClean="0">
              <a:solidFill>
                <a:srgbClr val="DD004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dirty="0" smtClean="0">
                <a:solidFill>
                  <a:srgbClr val="DD004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задавать </a:t>
            </a:r>
            <a:r>
              <a:rPr lang="ru-RU" sz="3200" b="1" dirty="0">
                <a:solidFill>
                  <a:srgbClr val="DD004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вопросы, чтобы </a:t>
            </a:r>
            <a:endParaRPr lang="ru-RU" sz="3200" b="1" dirty="0" smtClean="0">
              <a:solidFill>
                <a:srgbClr val="DD004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dirty="0" smtClean="0">
                <a:solidFill>
                  <a:srgbClr val="DD004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получать </a:t>
            </a:r>
            <a:r>
              <a:rPr lang="ru-RU" sz="3200" b="1" dirty="0">
                <a:solidFill>
                  <a:srgbClr val="DD004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новую информацию </a:t>
            </a:r>
            <a:endParaRPr lang="ru-RU" sz="3200" b="1" dirty="0" smtClean="0">
              <a:solidFill>
                <a:srgbClr val="DD004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dirty="0" smtClean="0">
                <a:solidFill>
                  <a:srgbClr val="DD004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 </a:t>
            </a:r>
            <a:r>
              <a:rPr lang="ru-RU" sz="3200" b="1" dirty="0">
                <a:solidFill>
                  <a:srgbClr val="DD004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окружающем мире</a:t>
            </a:r>
            <a:endParaRPr lang="ru-RU" sz="3200" b="1" dirty="0">
              <a:solidFill>
                <a:srgbClr val="DD00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002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C003E"/>
      </a:accent1>
      <a:accent2>
        <a:srgbClr val="05816C"/>
      </a:accent2>
      <a:accent3>
        <a:srgbClr val="F6A934"/>
      </a:accent3>
      <a:accent4>
        <a:srgbClr val="0F7F97"/>
      </a:accent4>
      <a:accent5>
        <a:srgbClr val="FE5336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185</Words>
  <Application>Microsoft Office PowerPoint</Application>
  <PresentationFormat>Широкоэкранный</PresentationFormat>
  <Paragraphs>40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Детские  игрушки  как средство формирования речевой активности</vt:lpstr>
      <vt:lpstr>Презентация PowerPoint</vt:lpstr>
      <vt:lpstr>Презентация PowerPoint</vt:lpstr>
      <vt:lpstr>Игрушки для детей от 1 года до 2 лет</vt:lpstr>
      <vt:lpstr>Игрушки для детей от 2 до 3 лет</vt:lpstr>
      <vt:lpstr>Игрушки для детей от 3 до 4 лет</vt:lpstr>
      <vt:lpstr>Игрушки для детей от 4 лет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Учетная запись Майкрософт</cp:lastModifiedBy>
  <cp:revision>11</cp:revision>
  <dcterms:created xsi:type="dcterms:W3CDTF">2023-07-10T07:04:50Z</dcterms:created>
  <dcterms:modified xsi:type="dcterms:W3CDTF">2024-03-14T21:30:30Z</dcterms:modified>
</cp:coreProperties>
</file>