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6" d="100"/>
          <a:sy n="26" d="100"/>
        </p:scale>
        <p:origin x="-2646" y="-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611797_1-p-fon-8-marta-dlya-fotoshop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6118448" cy="4248471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Викторина для девочек </a:t>
            </a:r>
            <a:endParaRPr lang="ru-RU" sz="8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s://catherineasquithgallery.com/uploads/posts/2021-03/1614611811_40-p-fon-8-marta-dlya-fotoshopa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 Красна девица грустна:</a:t>
            </a:r>
          </a:p>
          <a:p>
            <a:r>
              <a:rPr lang="ru-RU" dirty="0" smtClean="0"/>
              <a:t>Ей не нравится весна,</a:t>
            </a:r>
          </a:p>
          <a:p>
            <a:r>
              <a:rPr lang="ru-RU" dirty="0" smtClean="0"/>
              <a:t>Ей на солнце тяжко,</a:t>
            </a:r>
          </a:p>
          <a:p>
            <a:r>
              <a:rPr lang="ru-RU" dirty="0" smtClean="0"/>
              <a:t>Слезы льет бедняжка</a:t>
            </a:r>
          </a:p>
          <a:p>
            <a:endParaRPr lang="ru-RU" dirty="0"/>
          </a:p>
        </p:txBody>
      </p:sp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437187" y="90100"/>
            <a:ext cx="269626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mykaleidoscope.ru/x/uploads/posts/2022-09/1663454895_54-mykaleidoscope-ru-p-pozdravlenie-snegurochki-pinterest-56.jpg"/>
          <p:cNvPicPr>
            <a:picLocks noChangeAspect="1" noChangeArrowheads="1"/>
          </p:cNvPicPr>
          <p:nvPr/>
        </p:nvPicPr>
        <p:blipFill>
          <a:blip r:embed="rId2" cstate="print"/>
          <a:srcRect t="1606" b="115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s://catherineasquithgallery.com/uploads/posts/2021-03/1614611811_40-p-fon-8-marta-dlya-fotoshopa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6. В дремучем лесу затерялась избушка,</a:t>
            </a:r>
          </a:p>
          <a:p>
            <a:r>
              <a:rPr lang="ru-RU" dirty="0" smtClean="0"/>
              <a:t>В избушке живёт непростая старушка.</a:t>
            </a:r>
          </a:p>
          <a:p>
            <a:r>
              <a:rPr lang="ru-RU" dirty="0" smtClean="0"/>
              <a:t>Берёт помело, да в ступу садится,</a:t>
            </a:r>
          </a:p>
          <a:p>
            <a:r>
              <a:rPr lang="ru-RU" dirty="0" smtClean="0"/>
              <a:t>И тут же над лесом взлетает, как птица!</a:t>
            </a:r>
          </a:p>
          <a:p>
            <a:endParaRPr lang="ru-RU" dirty="0"/>
          </a:p>
        </p:txBody>
      </p:sp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437187" y="90100"/>
            <a:ext cx="269626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3" name="Picture 3" descr="https://avatars.mds.yandex.net/i?id=1e6ef14908e860ec5b1e9e0883e81946_l-414938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7"/>
            <a:ext cx="9144000" cy="68762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mages.iptv.rt.ru/images/c6u7143ir4ssllttmkj0.jpg"/>
          <p:cNvPicPr>
            <a:picLocks noChangeAspect="1" noChangeArrowheads="1"/>
          </p:cNvPicPr>
          <p:nvPr/>
        </p:nvPicPr>
        <p:blipFill>
          <a:blip r:embed="rId2" cstate="print"/>
          <a:srcRect r="100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437187" y="90100"/>
            <a:ext cx="269626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Конкурс "Викторина"</a:t>
            </a:r>
            <a:endParaRPr lang="ru-RU" b="1" dirty="0" smtClean="0">
              <a:solidFill>
                <a:srgbClr val="181818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1. Кого искал Мамонтёнок в известном мультфильме?</a:t>
            </a: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Маму</a:t>
            </a:r>
            <a:b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Бабушку</a:t>
            </a:r>
            <a:b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Сестру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grizly.club/uploads/posts/2023-02/1676320797_grizly-club-p-mama-poet-klipart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2. Какие песни чаще всего поют мамы перед сном своим детям?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Русские-народные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Колыбельные</a:t>
            </a:r>
            <a:br>
              <a:rPr lang="ru-RU" smtClean="0"/>
            </a:br>
            <a:r>
              <a:rPr lang="ru-RU" smtClean="0"/>
              <a:t>Эстрадные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multiurok.ru/html/2023/09/28/s_6515d60cbc49a/phpiMziUN_Proekt-Kurochka-Ryaba-Ira-2023-sentyabr_html_8544b46d2c41ae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r>
              <a:rPr lang="ru-RU" b="1" dirty="0" smtClean="0"/>
              <a:t>4. Кто разбил золотое яичко в сказке про курочку </a:t>
            </a:r>
            <a:r>
              <a:rPr lang="ru-RU" b="1" dirty="0" err="1" smtClean="0"/>
              <a:t>Рябу</a:t>
            </a:r>
            <a:r>
              <a:rPr lang="ru-RU" b="1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Дед</a:t>
            </a:r>
            <a:br>
              <a:rPr lang="ru-RU" dirty="0" smtClean="0"/>
            </a:br>
            <a:r>
              <a:rPr lang="ru-RU" dirty="0" smtClean="0"/>
              <a:t>Баба</a:t>
            </a:r>
            <a:br>
              <a:rPr lang="ru-RU" dirty="0" smtClean="0"/>
            </a:br>
            <a:r>
              <a:rPr lang="ru-RU" dirty="0" smtClean="0"/>
              <a:t>Мышка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olinka.top/uploads/posts/2023-05/thumbs/1684285803_polinka-top-p-yemelya-kartinki-krasivo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6936705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"/>
            <a:ext cx="8229600" cy="4149080"/>
          </a:xfrm>
        </p:spPr>
        <p:txBody>
          <a:bodyPr/>
          <a:lstStyle/>
          <a:p>
            <a:r>
              <a:rPr lang="ru-RU" b="1" dirty="0" smtClean="0"/>
              <a:t>Какая рыба исполняла желания Емели?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Золотая рыбка</a:t>
            </a:r>
            <a:br>
              <a:rPr lang="ru-RU" dirty="0" smtClean="0"/>
            </a:br>
            <a:r>
              <a:rPr lang="ru-RU" dirty="0" smtClean="0"/>
              <a:t>Сом</a:t>
            </a:r>
            <a:br>
              <a:rPr lang="ru-RU" dirty="0" smtClean="0"/>
            </a:br>
            <a:r>
              <a:rPr lang="ru-RU" dirty="0" smtClean="0"/>
              <a:t>Щука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raskraskirus.ru/wp-content/uploads/b/0/5/b0588105ffcbf94459b9493a2aff806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r>
              <a:rPr lang="ru-RU" b="1" dirty="0" smtClean="0"/>
              <a:t>Какой праздник справляла Муха-Цокотуха в одноименной сказке?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Новый год</a:t>
            </a:r>
            <a:br>
              <a:rPr lang="ru-RU" dirty="0" smtClean="0"/>
            </a:br>
            <a:r>
              <a:rPr lang="ru-RU" dirty="0" smtClean="0"/>
              <a:t>Именины</a:t>
            </a:r>
            <a:br>
              <a:rPr lang="ru-RU" dirty="0" smtClean="0"/>
            </a:br>
            <a:r>
              <a:rPr lang="ru-RU" dirty="0" smtClean="0"/>
              <a:t>8 Марта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s://catherineasquithgallery.com/uploads/posts/2021-03/1614611811_40-p-fon-8-marta-dlya-fotoshopa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Конкурс 1: «Вопросы на смекалку»</a:t>
            </a:r>
            <a:endParaRPr lang="ru-RU" dirty="0" smtClean="0"/>
          </a:p>
          <a:p>
            <a:r>
              <a:rPr lang="ru-RU" dirty="0" smtClean="0"/>
              <a:t>1. Тяжко вздыхая,</a:t>
            </a:r>
          </a:p>
          <a:p>
            <a:r>
              <a:rPr lang="ru-RU" dirty="0" smtClean="0"/>
              <a:t>Вслед за козленочком</a:t>
            </a:r>
          </a:p>
          <a:p>
            <a:r>
              <a:rPr lang="ru-RU" dirty="0" smtClean="0"/>
              <a:t>Ходит и плачет</a:t>
            </a:r>
          </a:p>
          <a:p>
            <a:r>
              <a:rPr lang="ru-RU" dirty="0" smtClean="0"/>
              <a:t>Сестрица…</a:t>
            </a:r>
          </a:p>
          <a:p>
            <a:endParaRPr lang="ru-RU" dirty="0"/>
          </a:p>
        </p:txBody>
      </p:sp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56792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15362" name="AutoShape 2" descr="https://deti-karusel.ru/wp-content/uploads/8/4/6/846408628fc5c6e67b785ae48f747c7c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deti-karusel.ru/wp-content/uploads/8/4/6/846408628fc5c6e67b785ae48f747c7c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s://img.razrisyika.ru/kart/50/1200/197704-alenushka-i-bratec-ivanushk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75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s://catherineasquithgallery.com/uploads/posts/2021-03/1614611811_40-p-fon-8-marta-dlya-fotoshopa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2. С ним дружат</a:t>
            </a:r>
          </a:p>
          <a:p>
            <a:r>
              <a:rPr lang="ru-RU" dirty="0" err="1" smtClean="0"/>
              <a:t>Артемон</a:t>
            </a:r>
            <a:r>
              <a:rPr lang="ru-RU" dirty="0" smtClean="0"/>
              <a:t>, Пьеро, </a:t>
            </a:r>
            <a:r>
              <a:rPr lang="ru-RU" dirty="0" err="1" smtClean="0"/>
              <a:t>Мальвина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А папа Карло</a:t>
            </a:r>
          </a:p>
          <a:p>
            <a:r>
              <a:rPr lang="ru-RU" dirty="0" smtClean="0"/>
              <a:t>Называет…(Буратино)</a:t>
            </a:r>
          </a:p>
          <a:p>
            <a:endParaRPr lang="ru-RU" dirty="0"/>
          </a:p>
        </p:txBody>
      </p:sp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AutoShape 2" descr="https://onsmi.ru/wp-content/uploads/2023/10/portret-buratino-1-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onsmi.ru/wp-content/uploads/2023/10/portret-buratino-1-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onsmi.ru/wp-content/uploads/2023/10/portret-buratino-1-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s://sun9-32.userapi.com/impg/6SbRlDgNI-zNi0ELA8BlaxLlWlcRiRPUA88l0g/NOfW3slZMWo.jpg?size=1376x1600&amp;quality=95&amp;sign=db8f5cf08aa9642812840b725e550941&amp;c_uniq_tag=5QG-y4Kv80bX7azHtRbo6K1V4vprMZlbGJ2TxcJ8fJ8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6840760" cy="69496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s://catherineasquithgallery.com/uploads/posts/2021-03/1614611811_40-p-fon-8-marta-dlya-fotoshopa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3. Летела стрела</a:t>
            </a:r>
          </a:p>
          <a:p>
            <a:r>
              <a:rPr lang="ru-RU" dirty="0" smtClean="0"/>
              <a:t>И попала в болото,</a:t>
            </a:r>
          </a:p>
          <a:p>
            <a:r>
              <a:rPr lang="ru-RU" dirty="0" smtClean="0"/>
              <a:t>А в этом болоте</a:t>
            </a:r>
          </a:p>
          <a:p>
            <a:r>
              <a:rPr lang="ru-RU" dirty="0" smtClean="0"/>
              <a:t>Поймал ее кто-то.</a:t>
            </a:r>
          </a:p>
          <a:p>
            <a:r>
              <a:rPr lang="ru-RU" dirty="0" smtClean="0"/>
              <a:t>Кто, распрощавшись с зеленою кожей.</a:t>
            </a:r>
          </a:p>
          <a:p>
            <a:r>
              <a:rPr lang="ru-RU" dirty="0" smtClean="0"/>
              <a:t>Сделалась мигом красивой, пригожей?</a:t>
            </a:r>
            <a:endParaRPr lang="ru-RU" dirty="0"/>
          </a:p>
        </p:txBody>
      </p:sp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437187" y="90100"/>
            <a:ext cx="269626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8" name="AutoShape 2" descr="https://gas-kvas.com/grafic/uploads/posts/2023-09/1695862931_gas-kvas-com-p-kartinki-tsarevna-lyagushka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https://otkritkis.com/wp-content/uploads/2022/01/d9e8f0103a3bdf524339d2ed421f73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s://catherineasquithgallery.com/uploads/posts/2021-03/1614611811_40-p-fon-8-marta-dlya-fotoshopa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 Всех на свете он добрей,</a:t>
            </a:r>
          </a:p>
          <a:p>
            <a:r>
              <a:rPr lang="ru-RU" dirty="0" smtClean="0"/>
              <a:t>Лечит он больных зверей,</a:t>
            </a:r>
          </a:p>
          <a:p>
            <a:r>
              <a:rPr lang="ru-RU" dirty="0" smtClean="0"/>
              <a:t>Он известен, знаменит,</a:t>
            </a:r>
          </a:p>
          <a:p>
            <a:r>
              <a:rPr lang="ru-RU" dirty="0" smtClean="0"/>
              <a:t>Добрый…….</a:t>
            </a:r>
            <a:endParaRPr lang="ru-RU" dirty="0"/>
          </a:p>
        </p:txBody>
      </p:sp>
      <p:sp>
        <p:nvSpPr>
          <p:cNvPr id="14338" name="AutoShape 2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klike.net/uploads/posts/2022-09/1663420505_b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437187" y="90100"/>
            <a:ext cx="269626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4" name="Picture 4" descr="https://gas-kvas.com/grafic/uploads/posts/2023-10/1696428180_gas-kvas-com-p-kartinki-chukovskii-aibolit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5661</TotalTime>
  <Words>198</Words>
  <Application>Microsoft Office PowerPoint</Application>
  <PresentationFormat>Экран (4:3)</PresentationFormat>
  <Paragraphs>39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Викторина для девочек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для девочек </dc:title>
  <dc:creator>Пользователь</dc:creator>
  <cp:lastModifiedBy>Тимошенко</cp:lastModifiedBy>
  <cp:revision>88</cp:revision>
  <dcterms:created xsi:type="dcterms:W3CDTF">2024-02-28T08:21:44Z</dcterms:created>
  <dcterms:modified xsi:type="dcterms:W3CDTF">2024-03-04T05:37:02Z</dcterms:modified>
</cp:coreProperties>
</file>