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81" autoAdjust="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69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942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549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505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784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19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702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506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15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259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999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618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3166120" cy="3386807"/>
          </a:xfrm>
        </p:spPr>
        <p:txBody>
          <a:bodyPr/>
          <a:lstStyle/>
          <a:p>
            <a:r>
              <a:rPr lang="en-US" dirty="0" smtClean="0"/>
              <a:t>Edgar Degas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171" y="404664"/>
            <a:ext cx="4556432" cy="6084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531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1340768"/>
            <a:ext cx="4906888" cy="4525963"/>
          </a:xfrm>
        </p:spPr>
        <p:txBody>
          <a:bodyPr/>
          <a:lstStyle/>
          <a:p>
            <a:r>
              <a:rPr lang="en-US" dirty="0" smtClean="0"/>
              <a:t>Edgar Degas was a famous French painter. </a:t>
            </a:r>
          </a:p>
          <a:p>
            <a:r>
              <a:rPr lang="en-US" dirty="0" smtClean="0"/>
              <a:t>He was born on</a:t>
            </a:r>
            <a:r>
              <a:rPr lang="ru-RU" dirty="0" smtClean="0"/>
              <a:t> </a:t>
            </a:r>
            <a:r>
              <a:rPr lang="en-US" dirty="0" smtClean="0"/>
              <a:t>July 19</a:t>
            </a:r>
            <a:r>
              <a:rPr lang="en-US" baseline="30000" dirty="0" smtClean="0"/>
              <a:t>th</a:t>
            </a:r>
            <a:r>
              <a:rPr lang="en-US" dirty="0" smtClean="0"/>
              <a:t> in 1834 in Paris.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326866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292" y="3717032"/>
            <a:ext cx="4251852" cy="28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21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670" y="1348481"/>
            <a:ext cx="5192538" cy="5505475"/>
          </a:xfrm>
        </p:spPr>
        <p:txBody>
          <a:bodyPr/>
          <a:lstStyle/>
          <a:p>
            <a:r>
              <a:rPr lang="en-US" dirty="0" smtClean="0"/>
              <a:t>He was the oldest of five children. His father was a banker so the family had enough money. </a:t>
            </a:r>
            <a:endParaRPr lang="ru-RU" dirty="0" smtClean="0"/>
          </a:p>
          <a:p>
            <a:r>
              <a:rPr lang="en-US" dirty="0" smtClean="0"/>
              <a:t>As a child, Degas was interested in history and Latin language but his main hobby was painting.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601" y="1484784"/>
            <a:ext cx="3315182" cy="4005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438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1233"/>
            <a:ext cx="8229600" cy="4525963"/>
          </a:xfrm>
        </p:spPr>
        <p:txBody>
          <a:bodyPr/>
          <a:lstStyle/>
          <a:p>
            <a:r>
              <a:rPr lang="en-US" dirty="0" smtClean="0"/>
              <a:t>In 1856 Degas moved to Italy for two years. He visited the main cultural cities of the country such as Rome and Florence. </a:t>
            </a:r>
          </a:p>
          <a:p>
            <a:r>
              <a:rPr lang="en-US" dirty="0" smtClean="0"/>
              <a:t>Then he returned to Paris and opened his own workshop (</a:t>
            </a:r>
            <a:r>
              <a:rPr lang="ru-RU" dirty="0" smtClean="0"/>
              <a:t>мастерская)</a:t>
            </a:r>
            <a:r>
              <a:rPr lang="en-US" dirty="0" smtClean="0"/>
              <a:t>.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4680520" cy="298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39719"/>
            <a:ext cx="3905734" cy="262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01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293096"/>
            <a:ext cx="8306097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One of the artist's favorite themes was ballet.</a:t>
            </a:r>
            <a:endParaRPr lang="ru-RU" dirty="0" smtClean="0"/>
          </a:p>
          <a:p>
            <a:r>
              <a:rPr lang="en-US" dirty="0" smtClean="0"/>
              <a:t>Such paintings were very popular because people really liked how Degas showed the beauty and grace of</a:t>
            </a:r>
            <a:r>
              <a:rPr lang="ru-RU" dirty="0" smtClean="0"/>
              <a:t> </a:t>
            </a:r>
            <a:r>
              <a:rPr lang="en-US" dirty="0" smtClean="0"/>
              <a:t>the dancers.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6480720" cy="352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806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5" y="204893"/>
            <a:ext cx="8676455" cy="4720022"/>
          </a:xfrm>
        </p:spPr>
        <p:txBody>
          <a:bodyPr/>
          <a:lstStyle/>
          <a:p>
            <a:r>
              <a:rPr lang="en-US" dirty="0" smtClean="0"/>
              <a:t>His paintings were bright and colorful but realistic. </a:t>
            </a:r>
          </a:p>
          <a:p>
            <a:r>
              <a:rPr lang="en-US" dirty="0" smtClean="0"/>
              <a:t>Some of the most famous works are </a:t>
            </a:r>
            <a:r>
              <a:rPr lang="ru-RU" dirty="0" smtClean="0"/>
              <a:t>«</a:t>
            </a:r>
            <a:r>
              <a:rPr lang="en-US" dirty="0" smtClean="0"/>
              <a:t>Blue dancers</a:t>
            </a:r>
            <a:r>
              <a:rPr lang="ru-RU" dirty="0" smtClean="0"/>
              <a:t>»</a:t>
            </a:r>
            <a:r>
              <a:rPr lang="en-US" dirty="0" smtClean="0"/>
              <a:t> and </a:t>
            </a:r>
            <a:r>
              <a:rPr lang="ru-RU" dirty="0" smtClean="0"/>
              <a:t>«</a:t>
            </a:r>
            <a:r>
              <a:rPr lang="en-US" dirty="0" smtClean="0"/>
              <a:t>The dancing class</a:t>
            </a:r>
            <a:r>
              <a:rPr lang="ru-RU" dirty="0" smtClean="0"/>
              <a:t>».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64904"/>
            <a:ext cx="3888432" cy="3858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54585"/>
            <a:ext cx="3698753" cy="424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68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74638"/>
            <a:ext cx="10009112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3919"/>
            <a:ext cx="8229600" cy="4525963"/>
          </a:xfrm>
        </p:spPr>
        <p:txBody>
          <a:bodyPr/>
          <a:lstStyle/>
          <a:p>
            <a:r>
              <a:rPr lang="en-US" dirty="0" smtClean="0"/>
              <a:t>He also painted horses, life scenes and portraits.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58584"/>
            <a:ext cx="3960440" cy="329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99678"/>
            <a:ext cx="4233664" cy="3219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12405"/>
            <a:ext cx="36576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655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595790" cy="4032448"/>
          </a:xfrm>
        </p:spPr>
        <p:txBody>
          <a:bodyPr>
            <a:normAutofit/>
          </a:bodyPr>
          <a:lstStyle/>
          <a:p>
            <a:r>
              <a:rPr lang="en-US" dirty="0" smtClean="0"/>
              <a:t>Ten years before his death, Degas stopped painting because he was almost blind</a:t>
            </a:r>
            <a:r>
              <a:rPr lang="ru-RU" dirty="0" smtClean="0"/>
              <a:t> (слепой)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He died on September 27, 1917. The painter was 83 years old. He was popular during his lifetime and after his death as one of the most talented Impressionist artists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068960"/>
            <a:ext cx="3528392" cy="3592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567" y="3703231"/>
            <a:ext cx="2243726" cy="2942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93" y="3703232"/>
            <a:ext cx="1835355" cy="2942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93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216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Edgar Degas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Edgar Degas</dc:title>
  <dc:creator>Admin</dc:creator>
  <cp:lastModifiedBy>Admin</cp:lastModifiedBy>
  <cp:revision>7</cp:revision>
  <dcterms:created xsi:type="dcterms:W3CDTF">2024-02-28T17:21:01Z</dcterms:created>
  <dcterms:modified xsi:type="dcterms:W3CDTF">2024-02-28T19:19:47Z</dcterms:modified>
</cp:coreProperties>
</file>