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AA9260A-2194-4B23-8A6C-33736738334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B3F0775-8CB8-4712-A814-7040C34A5A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700808"/>
            <a:ext cx="5723468" cy="134615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Комбинация на гимнастическом бревне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797152"/>
            <a:ext cx="5112568" cy="77249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Выполнила: студентка 1К группы Начарова Юлия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42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48680"/>
            <a:ext cx="6196405" cy="35283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Бревно-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гимнастический снаряд, специально предназначенный для совершенствования функции равновесия,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опоры ограничена. </a:t>
            </a:r>
            <a:endParaRPr lang="ru-RU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ходьбе по бревну необходимо, чтобы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 тела находился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постоянно над опорой. Занятия на бревне позволяют обрести новые навыки равновесия.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4" t="10551" r="6859" b="7164"/>
          <a:stretch/>
        </p:blipFill>
        <p:spPr bwMode="auto">
          <a:xfrm>
            <a:off x="2555776" y="3645024"/>
            <a:ext cx="418046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30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704856" cy="46085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Основы техники упражнений </a:t>
            </a:r>
            <a:endParaRPr lang="ru-RU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месте (с постоянной опорой). Это статические положения, равновесия, повороты, акробатические элементы (перевороты продольно, стойки силой и др.). </a:t>
            </a:r>
            <a:endParaRPr lang="ru-RU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движении (с переменой опоры). Это разновидности передвижений (без фазы полета), то же с поворотами танцевальные движения, акробатические элементы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с фазой полета (на месте и в движении): подскоки, прыжки, то же с поворотами, танцевальные связки, прыжковая акробатика и др.</a:t>
            </a:r>
          </a:p>
        </p:txBody>
      </p:sp>
    </p:spTree>
    <p:extLst>
      <p:ext uri="{BB962C8B-B14F-4D97-AF65-F5344CB8AC3E}">
        <p14:creationId xmlns:p14="http://schemas.microsoft.com/office/powerpoint/2010/main" val="309829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052736"/>
            <a:ext cx="7704856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Упражнение на месте (с постоянной опорой).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706563"/>
            <a:ext cx="7559675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83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7560840" cy="538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Упражнения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фазой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полета на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месте и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движении.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827338"/>
            <a:ext cx="69627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14643"/>
            <a:ext cx="5832648" cy="360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103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6965245" cy="75130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Комбинация на гимнастическом бревне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7488832" cy="417646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Стоя лицом к основанию бревна, сделать шаг вперёд и подняться на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него, пройти к центру и принять основную стойку.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Сделать шаг правой вперёд, руки в стороны, шаг левой, шаг </a:t>
            </a: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правой с крестно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 левой.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Поднимаясь на носки, повернуться влево на 180°.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Отвести правую назад-вверх, слегка прогнуться и наклониться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немного вперёд, руки в стороны (равновесие на одной ноге).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Опустить правую, поставив её сзади на бревно, и, сгибая обе ноги,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встать на колени, руками опереться о бревно.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Перенести тяжесть тела на левую ногу и, удерживаясь за бревно,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встать, правую разогнуть в коленном суставе (</a:t>
            </a: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 шпагат).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7. Удерживаясь за бревно руками, левую ногу приставить к правой,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встать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руки в стороны.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Шаг левой и, поставив её </a:t>
            </a: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крестно 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 правой, повернуться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поперёк бревна и выполнить соскок прогнувшись.</a:t>
            </a:r>
          </a:p>
          <a:p>
            <a:pPr marL="0" indent="0">
              <a:buNone/>
            </a:pP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680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764704"/>
            <a:ext cx="7416824" cy="4456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Комбинация на гимнастическом бревне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0" t="16885" r="32195" b="7915"/>
          <a:stretch/>
        </p:blipFill>
        <p:spPr bwMode="auto">
          <a:xfrm>
            <a:off x="2661253" y="1340768"/>
            <a:ext cx="3516086" cy="4654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26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556792"/>
            <a:ext cx="6965245" cy="2952328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84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39</TotalTime>
  <Words>352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Кнопка</vt:lpstr>
      <vt:lpstr>Комбинация на гимнастическом бревне</vt:lpstr>
      <vt:lpstr>Презентация PowerPoint</vt:lpstr>
      <vt:lpstr>Презентация PowerPoint</vt:lpstr>
      <vt:lpstr>Презентация PowerPoint</vt:lpstr>
      <vt:lpstr>Презентация PowerPoint</vt:lpstr>
      <vt:lpstr>Комбинация на гимнастическом бревне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Комбинация на гимнастическом бревне</dc:title>
  <dc:creator>79068963797</dc:creator>
  <cp:lastModifiedBy>79068963797</cp:lastModifiedBy>
  <cp:revision>4</cp:revision>
  <dcterms:created xsi:type="dcterms:W3CDTF">2021-11-12T05:04:46Z</dcterms:created>
  <dcterms:modified xsi:type="dcterms:W3CDTF">2021-11-12T05:44:40Z</dcterms:modified>
</cp:coreProperties>
</file>