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1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02E9A46-D1B0-4C55-AD2C-3D2FB5D269C7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475B09C-1DB7-4852-9054-63E4EB9BA2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8457" y="979716"/>
            <a:ext cx="7772400" cy="1829761"/>
          </a:xfrm>
        </p:spPr>
        <p:txBody>
          <a:bodyPr/>
          <a:lstStyle/>
          <a:p>
            <a:pPr algn="ctr"/>
            <a:r>
              <a:rPr lang="ru-RU" b="0" dirty="0" smtClean="0">
                <a:effectLst/>
                <a:latin typeface="Times New Roman" pitchFamily="18" charset="0"/>
                <a:cs typeface="Times New Roman" pitchFamily="18" charset="0"/>
              </a:rPr>
              <a:t>Обучение технике скользящего шага</a:t>
            </a:r>
            <a:endParaRPr lang="ru-RU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645024"/>
            <a:ext cx="4678288" cy="1199704"/>
          </a:xfrm>
        </p:spPr>
        <p:txBody>
          <a:bodyPr/>
          <a:lstStyle/>
          <a:p>
            <a:pPr algn="l"/>
            <a:r>
              <a:rPr lang="ru-RU" dirty="0" smtClean="0"/>
              <a:t>Выполнила: студентка </a:t>
            </a:r>
          </a:p>
          <a:p>
            <a:pPr algn="l"/>
            <a:r>
              <a:rPr lang="ru-RU" dirty="0" smtClean="0"/>
              <a:t>1К группы Начарова Юлия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971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Студентка 1 курса БГТК Начарова Юлия специальность: «Коррекционная педагогика в начальном образовании»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Республика Башкортостан, город Белебей , Белебеевский гуманитарно-технический колледж.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Сведения об авторе</a:t>
            </a:r>
            <a:endParaRPr lang="ru-RU" sz="4400" b="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86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2778" y="1196752"/>
            <a:ext cx="9036496" cy="4032448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совершенствовать технику скользящего шага без палок, повторить технику ступающего шага без палок и с палками; разучить технику выполнения передвижений на лыжах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применением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скользящего шага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палками.</a:t>
            </a:r>
          </a:p>
          <a:p>
            <a:pPr marL="109728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азвить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общую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выносливость.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овершенствовать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технику скользящего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шага.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21837" y="201960"/>
            <a:ext cx="2386608" cy="435504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dirty="0" smtClean="0"/>
              <a:t>Навигация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827783"/>
            <a:ext cx="2657351" cy="202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7"/>
            <a:ext cx="279051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219450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002" y="3068960"/>
            <a:ext cx="3273425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2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2420888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Основу лыжного хода составляет скользящий шаг. Движения в скользящем шаге объединены в два характерных действия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отталкивание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скольжение. Исходным положением для всех упражнений является стойка лыжника, при которой масса тела равномерно распределена на обе лыжи, ноги слегка согнуты в коленях, туловище чуть наклонено вперед, руки опущены.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420888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1.Короткие скользящие шаги без работы руками (без палок, руки свободно опущены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2.Махи руками на месте и затем скользящие шаги с махами руками (без палок)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3.Удлиненный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прокатом на каждой лыже и полным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переносом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массы тела во время скольжения с одной ноги на другую. 4.Удлиненные скользящие шаги с палками, взятыми за середину, и махами руками вдоль лыжни (палки держат кольцами назад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Скольжение на двух лыжах за счет поочередного отталкивания только руками</a:t>
            </a:r>
          </a:p>
        </p:txBody>
      </p:sp>
    </p:spTree>
    <p:extLst>
      <p:ext uri="{BB962C8B-B14F-4D97-AF65-F5344CB8AC3E}">
        <p14:creationId xmlns:p14="http://schemas.microsoft.com/office/powerpoint/2010/main" val="427995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116632"/>
            <a:ext cx="9252520" cy="3284984"/>
          </a:xfrm>
        </p:spPr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Скользящий шаг Основой всех лыжных ходов (кроме одновременное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«бесшовного»)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является скользящий шаг, поэтому на первых лыжных занятиях следует отвести время именно этому элементу. Все движения выполняются в следующем порядке: Момент окончание толчка ногой — это исходная поза для скольжения на одной лыже. Скольжение на одной опорной ноге. Вынос ноги махом.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Подсевание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перед отталкиванием ногой. Разгибание ноги в момент отталкивания. Окончание толчка ногой, полное ее выпрямление.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0" t="68894" r="23309" b="2116"/>
          <a:stretch/>
        </p:blipFill>
        <p:spPr bwMode="auto">
          <a:xfrm>
            <a:off x="539552" y="3284984"/>
            <a:ext cx="7848872" cy="276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87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121764" cy="560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73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2776"/>
            <a:ext cx="9036496" cy="3600400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58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343</TotalTime>
  <Words>301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Обучение технике скользящего шага</vt:lpstr>
      <vt:lpstr>Сведения об авторе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Совершенствование техники кувырком вперёд</dc:title>
  <dc:creator>79068963797</dc:creator>
  <cp:lastModifiedBy>79068963797</cp:lastModifiedBy>
  <cp:revision>29</cp:revision>
  <dcterms:created xsi:type="dcterms:W3CDTF">2021-11-09T12:59:17Z</dcterms:created>
  <dcterms:modified xsi:type="dcterms:W3CDTF">2021-12-27T17:23:07Z</dcterms:modified>
</cp:coreProperties>
</file>