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notesMasterIdLst>
    <p:notesMasterId r:id="rId34"/>
  </p:notesMasterIdLst>
  <p:sldIdLst>
    <p:sldId id="301" r:id="rId4"/>
    <p:sldId id="256" r:id="rId5"/>
    <p:sldId id="257" r:id="rId6"/>
    <p:sldId id="258" r:id="rId7"/>
    <p:sldId id="361" r:id="rId8"/>
    <p:sldId id="308" r:id="rId9"/>
    <p:sldId id="299" r:id="rId10"/>
    <p:sldId id="370" r:id="rId11"/>
    <p:sldId id="369" r:id="rId12"/>
    <p:sldId id="363" r:id="rId13"/>
    <p:sldId id="362" r:id="rId14"/>
    <p:sldId id="364" r:id="rId15"/>
    <p:sldId id="371" r:id="rId16"/>
    <p:sldId id="365" r:id="rId17"/>
    <p:sldId id="366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90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92" autoAdjust="0"/>
    <p:restoredTop sz="96196" autoAdjust="0"/>
  </p:normalViewPr>
  <p:slideViewPr>
    <p:cSldViewPr snapToGrid="0" showGuides="1">
      <p:cViewPr varScale="1">
        <p:scale>
          <a:sx n="78" d="100"/>
          <a:sy n="78" d="100"/>
        </p:scale>
        <p:origin x="1099" y="58"/>
      </p:cViewPr>
      <p:guideLst>
        <p:guide orient="horz" pos="23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538E0-A74E-46B4-8770-E8413D2CF38C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62803-9FED-4500-ABA0-B748FB8E88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834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48">
            <a:extLst>
              <a:ext uri="{FF2B5EF4-FFF2-40B4-BE49-F238E27FC236}">
                <a16:creationId xmlns:a16="http://schemas.microsoft.com/office/drawing/2014/main" id="{58E349F4-7582-48A8-86E1-CA75B470B384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10699779 w 12191999"/>
              <a:gd name="connsiteY0" fmla="*/ 6099402 h 6858000"/>
              <a:gd name="connsiteX1" fmla="*/ 10700365 w 12191999"/>
              <a:gd name="connsiteY1" fmla="*/ 6104567 h 6858000"/>
              <a:gd name="connsiteX2" fmla="*/ 10702406 w 12191999"/>
              <a:gd name="connsiteY2" fmla="*/ 6099903 h 6858000"/>
              <a:gd name="connsiteX3" fmla="*/ 9177921 w 12191999"/>
              <a:gd name="connsiteY3" fmla="*/ 6098901 h 6858000"/>
              <a:gd name="connsiteX4" fmla="*/ 9178505 w 12191999"/>
              <a:gd name="connsiteY4" fmla="*/ 6100344 h 6858000"/>
              <a:gd name="connsiteX5" fmla="*/ 9178605 w 12191999"/>
              <a:gd name="connsiteY5" fmla="*/ 6102927 h 6858000"/>
              <a:gd name="connsiteX6" fmla="*/ 9183635 w 12191999"/>
              <a:gd name="connsiteY6" fmla="*/ 6102927 h 6858000"/>
              <a:gd name="connsiteX7" fmla="*/ 9185303 w 12191999"/>
              <a:gd name="connsiteY7" fmla="*/ 6100308 h 6858000"/>
              <a:gd name="connsiteX8" fmla="*/ 5342410 w 12191999"/>
              <a:gd name="connsiteY8" fmla="*/ 5330181 h 6858000"/>
              <a:gd name="connsiteX9" fmla="*/ 5338269 w 12191999"/>
              <a:gd name="connsiteY9" fmla="*/ 5332661 h 6858000"/>
              <a:gd name="connsiteX10" fmla="*/ 5322064 w 12191999"/>
              <a:gd name="connsiteY10" fmla="*/ 5334006 h 6858000"/>
              <a:gd name="connsiteX11" fmla="*/ 5335111 w 12191999"/>
              <a:gd name="connsiteY11" fmla="*/ 5336578 h 6858000"/>
              <a:gd name="connsiteX12" fmla="*/ 5337848 w 12191999"/>
              <a:gd name="connsiteY12" fmla="*/ 5340523 h 6858000"/>
              <a:gd name="connsiteX13" fmla="*/ 5338130 w 12191999"/>
              <a:gd name="connsiteY13" fmla="*/ 5335883 h 6858000"/>
              <a:gd name="connsiteX14" fmla="*/ 11820900 w 12191999"/>
              <a:gd name="connsiteY14" fmla="*/ 4311166 h 6858000"/>
              <a:gd name="connsiteX15" fmla="*/ 11955244 w 12191999"/>
              <a:gd name="connsiteY15" fmla="*/ 4373182 h 6858000"/>
              <a:gd name="connsiteX16" fmla="*/ 11941805 w 12191999"/>
              <a:gd name="connsiteY16" fmla="*/ 4490463 h 6858000"/>
              <a:gd name="connsiteX17" fmla="*/ 11911265 w 12191999"/>
              <a:gd name="connsiteY17" fmla="*/ 4531997 h 6858000"/>
              <a:gd name="connsiteX18" fmla="*/ 11974790 w 12191999"/>
              <a:gd name="connsiteY18" fmla="*/ 4572310 h 6858000"/>
              <a:gd name="connsiteX19" fmla="*/ 12175141 w 12191999"/>
              <a:gd name="connsiteY19" fmla="*/ 4571090 h 6858000"/>
              <a:gd name="connsiteX20" fmla="*/ 12191999 w 12191999"/>
              <a:gd name="connsiteY20" fmla="*/ 4574294 h 6858000"/>
              <a:gd name="connsiteX21" fmla="*/ 12191999 w 12191999"/>
              <a:gd name="connsiteY21" fmla="*/ 5337457 h 6858000"/>
              <a:gd name="connsiteX22" fmla="*/ 12177584 w 12191999"/>
              <a:gd name="connsiteY22" fmla="*/ 5340730 h 6858000"/>
              <a:gd name="connsiteX23" fmla="*/ 11982120 w 12191999"/>
              <a:gd name="connsiteY23" fmla="*/ 5339507 h 6858000"/>
              <a:gd name="connsiteX24" fmla="*/ 11928367 w 12191999"/>
              <a:gd name="connsiteY24" fmla="*/ 5354166 h 6858000"/>
              <a:gd name="connsiteX25" fmla="*/ 11927145 w 12191999"/>
              <a:gd name="connsiteY25" fmla="*/ 5409142 h 6858000"/>
              <a:gd name="connsiteX26" fmla="*/ 11971125 w 12191999"/>
              <a:gd name="connsiteY26" fmla="*/ 5504430 h 6858000"/>
              <a:gd name="connsiteX27" fmla="*/ 11873393 w 12191999"/>
              <a:gd name="connsiteY27" fmla="*/ 5592389 h 6858000"/>
              <a:gd name="connsiteX28" fmla="*/ 11703584 w 12191999"/>
              <a:gd name="connsiteY28" fmla="*/ 5530084 h 6858000"/>
              <a:gd name="connsiteX29" fmla="*/ 11723129 w 12191999"/>
              <a:gd name="connsiteY29" fmla="*/ 5417694 h 6858000"/>
              <a:gd name="connsiteX30" fmla="*/ 11751228 w 12191999"/>
              <a:gd name="connsiteY30" fmla="*/ 5374936 h 6858000"/>
              <a:gd name="connsiteX31" fmla="*/ 11690146 w 12191999"/>
              <a:gd name="connsiteY31" fmla="*/ 5338287 h 6858000"/>
              <a:gd name="connsiteX32" fmla="*/ 11489795 w 12191999"/>
              <a:gd name="connsiteY32" fmla="*/ 5339507 h 6858000"/>
              <a:gd name="connsiteX33" fmla="*/ 11447036 w 12191999"/>
              <a:gd name="connsiteY33" fmla="*/ 5295528 h 6858000"/>
              <a:gd name="connsiteX34" fmla="*/ 11449481 w 12191999"/>
              <a:gd name="connsiteY34" fmla="*/ 5202683 h 6858000"/>
              <a:gd name="connsiteX35" fmla="*/ 11449481 w 12191999"/>
              <a:gd name="connsiteY35" fmla="*/ 5092735 h 6858000"/>
              <a:gd name="connsiteX36" fmla="*/ 11492238 w 12191999"/>
              <a:gd name="connsiteY36" fmla="*/ 5018215 h 6858000"/>
              <a:gd name="connsiteX37" fmla="*/ 11545990 w 12191999"/>
              <a:gd name="connsiteY37" fmla="*/ 5025544 h 6858000"/>
              <a:gd name="connsiteX38" fmla="*/ 11668156 w 12191999"/>
              <a:gd name="connsiteY38" fmla="*/ 5051198 h 6858000"/>
              <a:gd name="connsiteX39" fmla="*/ 11682816 w 12191999"/>
              <a:gd name="connsiteY39" fmla="*/ 4877723 h 6858000"/>
              <a:gd name="connsiteX40" fmla="*/ 11555765 w 12191999"/>
              <a:gd name="connsiteY40" fmla="*/ 4874058 h 6858000"/>
              <a:gd name="connsiteX41" fmla="*/ 11508120 w 12191999"/>
              <a:gd name="connsiteY41" fmla="*/ 4902158 h 6858000"/>
              <a:gd name="connsiteX42" fmla="*/ 11450701 w 12191999"/>
              <a:gd name="connsiteY42" fmla="*/ 4839852 h 6858000"/>
              <a:gd name="connsiteX43" fmla="*/ 11448258 w 12191999"/>
              <a:gd name="connsiteY43" fmla="*/ 4591857 h 6858000"/>
              <a:gd name="connsiteX44" fmla="*/ 11477578 w 12191999"/>
              <a:gd name="connsiteY44" fmla="*/ 4573534 h 6858000"/>
              <a:gd name="connsiteX45" fmla="*/ 11677929 w 12191999"/>
              <a:gd name="connsiteY45" fmla="*/ 4573534 h 6858000"/>
              <a:gd name="connsiteX46" fmla="*/ 11728016 w 12191999"/>
              <a:gd name="connsiteY46" fmla="*/ 4562539 h 6858000"/>
              <a:gd name="connsiteX47" fmla="*/ 11735346 w 12191999"/>
              <a:gd name="connsiteY47" fmla="*/ 4500233 h 6858000"/>
              <a:gd name="connsiteX48" fmla="*/ 11768331 w 12191999"/>
              <a:gd name="connsiteY48" fmla="*/ 4323095 h 6858000"/>
              <a:gd name="connsiteX49" fmla="*/ 11820900 w 12191999"/>
              <a:gd name="connsiteY49" fmla="*/ 4311166 h 6858000"/>
              <a:gd name="connsiteX50" fmla="*/ 5742911 w 12191999"/>
              <a:gd name="connsiteY50" fmla="*/ 3557222 h 6858000"/>
              <a:gd name="connsiteX51" fmla="*/ 5851336 w 12191999"/>
              <a:gd name="connsiteY51" fmla="*/ 3613963 h 6858000"/>
              <a:gd name="connsiteX52" fmla="*/ 5840341 w 12191999"/>
              <a:gd name="connsiteY52" fmla="*/ 3736128 h 6858000"/>
              <a:gd name="connsiteX53" fmla="*/ 5811021 w 12191999"/>
              <a:gd name="connsiteY53" fmla="*/ 3780107 h 6858000"/>
              <a:gd name="connsiteX54" fmla="*/ 5873327 w 12191999"/>
              <a:gd name="connsiteY54" fmla="*/ 3815534 h 6858000"/>
              <a:gd name="connsiteX55" fmla="*/ 6082230 w 12191999"/>
              <a:gd name="connsiteY55" fmla="*/ 3814314 h 6858000"/>
              <a:gd name="connsiteX56" fmla="*/ 6115900 w 12191999"/>
              <a:gd name="connsiteY56" fmla="*/ 3831149 h 6858000"/>
              <a:gd name="connsiteX57" fmla="*/ 6116334 w 12191999"/>
              <a:gd name="connsiteY57" fmla="*/ 3835442 h 6858000"/>
              <a:gd name="connsiteX58" fmla="*/ 6135367 w 12191999"/>
              <a:gd name="connsiteY58" fmla="*/ 3820781 h 6858000"/>
              <a:gd name="connsiteX59" fmla="*/ 6165468 w 12191999"/>
              <a:gd name="connsiteY59" fmla="*/ 3821240 h 6858000"/>
              <a:gd name="connsiteX60" fmla="*/ 6250984 w 12191999"/>
              <a:gd name="connsiteY60" fmla="*/ 3822462 h 6858000"/>
              <a:gd name="connsiteX61" fmla="*/ 6356045 w 12191999"/>
              <a:gd name="connsiteY61" fmla="*/ 3822462 h 6858000"/>
              <a:gd name="connsiteX62" fmla="*/ 6434230 w 12191999"/>
              <a:gd name="connsiteY62" fmla="*/ 3873772 h 6858000"/>
              <a:gd name="connsiteX63" fmla="*/ 6401245 w 12191999"/>
              <a:gd name="connsiteY63" fmla="*/ 3938519 h 6858000"/>
              <a:gd name="connsiteX64" fmla="*/ 6395138 w 12191999"/>
              <a:gd name="connsiteY64" fmla="*/ 4039916 h 6858000"/>
              <a:gd name="connsiteX65" fmla="*/ 6574721 w 12191999"/>
              <a:gd name="connsiteY65" fmla="*/ 4054576 h 6858000"/>
              <a:gd name="connsiteX66" fmla="*/ 6575941 w 12191999"/>
              <a:gd name="connsiteY66" fmla="*/ 3931189 h 6858000"/>
              <a:gd name="connsiteX67" fmla="*/ 6547844 w 12191999"/>
              <a:gd name="connsiteY67" fmla="*/ 3883545 h 6858000"/>
              <a:gd name="connsiteX68" fmla="*/ 6610148 w 12191999"/>
              <a:gd name="connsiteY68" fmla="*/ 3826127 h 6858000"/>
              <a:gd name="connsiteX69" fmla="*/ 6856921 w 12191999"/>
              <a:gd name="connsiteY69" fmla="*/ 3823685 h 6858000"/>
              <a:gd name="connsiteX70" fmla="*/ 6875246 w 12191999"/>
              <a:gd name="connsiteY70" fmla="*/ 3853004 h 6858000"/>
              <a:gd name="connsiteX71" fmla="*/ 6875246 w 12191999"/>
              <a:gd name="connsiteY71" fmla="*/ 4053355 h 6858000"/>
              <a:gd name="connsiteX72" fmla="*/ 6892348 w 12191999"/>
              <a:gd name="connsiteY72" fmla="*/ 4110773 h 6858000"/>
              <a:gd name="connsiteX73" fmla="*/ 6948545 w 12191999"/>
              <a:gd name="connsiteY73" fmla="*/ 4110773 h 6858000"/>
              <a:gd name="connsiteX74" fmla="*/ 7117131 w 12191999"/>
              <a:gd name="connsiteY74" fmla="*/ 4126653 h 6858000"/>
              <a:gd name="connsiteX75" fmla="*/ 7080482 w 12191999"/>
              <a:gd name="connsiteY75" fmla="*/ 4328224 h 6858000"/>
              <a:gd name="connsiteX76" fmla="*/ 6959540 w 12191999"/>
              <a:gd name="connsiteY76" fmla="*/ 4317229 h 6858000"/>
              <a:gd name="connsiteX77" fmla="*/ 6914338 w 12191999"/>
              <a:gd name="connsiteY77" fmla="*/ 4287910 h 6858000"/>
              <a:gd name="connsiteX78" fmla="*/ 6877689 w 12191999"/>
              <a:gd name="connsiteY78" fmla="*/ 4350213 h 6858000"/>
              <a:gd name="connsiteX79" fmla="*/ 6878911 w 12191999"/>
              <a:gd name="connsiteY79" fmla="*/ 4550565 h 6858000"/>
              <a:gd name="connsiteX80" fmla="*/ 6838596 w 12191999"/>
              <a:gd name="connsiteY80" fmla="*/ 4592100 h 6858000"/>
              <a:gd name="connsiteX81" fmla="*/ 6648020 w 12191999"/>
              <a:gd name="connsiteY81" fmla="*/ 4590880 h 6858000"/>
              <a:gd name="connsiteX82" fmla="*/ 6594266 w 12191999"/>
              <a:gd name="connsiteY82" fmla="*/ 4604318 h 6858000"/>
              <a:gd name="connsiteX83" fmla="*/ 6591823 w 12191999"/>
              <a:gd name="connsiteY83" fmla="*/ 4662956 h 6858000"/>
              <a:gd name="connsiteX84" fmla="*/ 6589381 w 12191999"/>
              <a:gd name="connsiteY84" fmla="*/ 4819328 h 6858000"/>
              <a:gd name="connsiteX85" fmla="*/ 6375592 w 12191999"/>
              <a:gd name="connsiteY85" fmla="*/ 4796116 h 6858000"/>
              <a:gd name="connsiteX86" fmla="*/ 6385365 w 12191999"/>
              <a:gd name="connsiteY86" fmla="*/ 4670287 h 6858000"/>
              <a:gd name="connsiteX87" fmla="*/ 6415905 w 12191999"/>
              <a:gd name="connsiteY87" fmla="*/ 4628749 h 6858000"/>
              <a:gd name="connsiteX88" fmla="*/ 6351158 w 12191999"/>
              <a:gd name="connsiteY88" fmla="*/ 4589658 h 6858000"/>
              <a:gd name="connsiteX89" fmla="*/ 6150809 w 12191999"/>
              <a:gd name="connsiteY89" fmla="*/ 4590880 h 6858000"/>
              <a:gd name="connsiteX90" fmla="*/ 6117367 w 12191999"/>
              <a:gd name="connsiteY90" fmla="*/ 4582327 h 6858000"/>
              <a:gd name="connsiteX91" fmla="*/ 6114197 w 12191999"/>
              <a:gd name="connsiteY91" fmla="*/ 4575109 h 6858000"/>
              <a:gd name="connsiteX92" fmla="*/ 6109104 w 12191999"/>
              <a:gd name="connsiteY92" fmla="*/ 4582272 h 6858000"/>
              <a:gd name="connsiteX93" fmla="*/ 6087114 w 12191999"/>
              <a:gd name="connsiteY93" fmla="*/ 4586396 h 6858000"/>
              <a:gd name="connsiteX94" fmla="*/ 5863552 w 12191999"/>
              <a:gd name="connsiteY94" fmla="*/ 4586396 h 6858000"/>
              <a:gd name="connsiteX95" fmla="*/ 5802472 w 12191999"/>
              <a:gd name="connsiteY95" fmla="*/ 4555854 h 6858000"/>
              <a:gd name="connsiteX96" fmla="*/ 5807356 w 12191999"/>
              <a:gd name="connsiteY96" fmla="*/ 4480114 h 6858000"/>
              <a:gd name="connsiteX97" fmla="*/ 5847670 w 12191999"/>
              <a:gd name="connsiteY97" fmla="*/ 4403148 h 6858000"/>
              <a:gd name="connsiteX98" fmla="*/ 5752384 w 12191999"/>
              <a:gd name="connsiteY98" fmla="*/ 4329849 h 6858000"/>
              <a:gd name="connsiteX99" fmla="*/ 5628995 w 12191999"/>
              <a:gd name="connsiteY99" fmla="*/ 4372606 h 6858000"/>
              <a:gd name="connsiteX100" fmla="*/ 5638769 w 12191999"/>
              <a:gd name="connsiteY100" fmla="*/ 4470339 h 6858000"/>
              <a:gd name="connsiteX101" fmla="*/ 5674197 w 12191999"/>
              <a:gd name="connsiteY101" fmla="*/ 4527758 h 6858000"/>
              <a:gd name="connsiteX102" fmla="*/ 5591125 w 12191999"/>
              <a:gd name="connsiteY102" fmla="*/ 4586396 h 6858000"/>
              <a:gd name="connsiteX103" fmla="*/ 5377337 w 12191999"/>
              <a:gd name="connsiteY103" fmla="*/ 4586396 h 6858000"/>
              <a:gd name="connsiteX104" fmla="*/ 5346796 w 12191999"/>
              <a:gd name="connsiteY104" fmla="*/ 4553411 h 6858000"/>
              <a:gd name="connsiteX105" fmla="*/ 5348016 w 12191999"/>
              <a:gd name="connsiteY105" fmla="*/ 4353059 h 6858000"/>
              <a:gd name="connsiteX106" fmla="*/ 5327249 w 12191999"/>
              <a:gd name="connsiteY106" fmla="*/ 4291978 h 6858000"/>
              <a:gd name="connsiteX107" fmla="*/ 5278383 w 12191999"/>
              <a:gd name="connsiteY107" fmla="*/ 4293199 h 6858000"/>
              <a:gd name="connsiteX108" fmla="*/ 5174543 w 12191999"/>
              <a:gd name="connsiteY108" fmla="*/ 4337181 h 6858000"/>
              <a:gd name="connsiteX109" fmla="*/ 5089026 w 12191999"/>
              <a:gd name="connsiteY109" fmla="*/ 4221122 h 6858000"/>
              <a:gd name="connsiteX110" fmla="*/ 5144002 w 12191999"/>
              <a:gd name="connsiteY110" fmla="*/ 4078190 h 6858000"/>
              <a:gd name="connsiteX111" fmla="*/ 5264946 w 12191999"/>
              <a:gd name="connsiteY111" fmla="*/ 4087965 h 6858000"/>
              <a:gd name="connsiteX112" fmla="*/ 5311367 w 12191999"/>
              <a:gd name="connsiteY112" fmla="*/ 4117283 h 6858000"/>
              <a:gd name="connsiteX113" fmla="*/ 5346796 w 12191999"/>
              <a:gd name="connsiteY113" fmla="*/ 4054980 h 6858000"/>
              <a:gd name="connsiteX114" fmla="*/ 5345574 w 12191999"/>
              <a:gd name="connsiteY114" fmla="*/ 3849742 h 6858000"/>
              <a:gd name="connsiteX115" fmla="*/ 5381003 w 12191999"/>
              <a:gd name="connsiteY115" fmla="*/ 3811870 h 6858000"/>
              <a:gd name="connsiteX116" fmla="*/ 5486063 w 12191999"/>
              <a:gd name="connsiteY116" fmla="*/ 3815534 h 6858000"/>
              <a:gd name="connsiteX117" fmla="*/ 5596012 w 12191999"/>
              <a:gd name="connsiteY117" fmla="*/ 3815534 h 6858000"/>
              <a:gd name="connsiteX118" fmla="*/ 5650984 w 12191999"/>
              <a:gd name="connsiteY118" fmla="*/ 3777664 h 6858000"/>
              <a:gd name="connsiteX119" fmla="*/ 5625329 w 12191999"/>
              <a:gd name="connsiteY119" fmla="*/ 3738570 h 6858000"/>
              <a:gd name="connsiteX120" fmla="*/ 5649765 w 12191999"/>
              <a:gd name="connsiteY120" fmla="*/ 3576091 h 6858000"/>
              <a:gd name="connsiteX121" fmla="*/ 5700845 w 12191999"/>
              <a:gd name="connsiteY121" fmla="*/ 3557958 h 6858000"/>
              <a:gd name="connsiteX122" fmla="*/ 5742911 w 12191999"/>
              <a:gd name="connsiteY122" fmla="*/ 3557222 h 6858000"/>
              <a:gd name="connsiteX123" fmla="*/ 5726517 w 12191999"/>
              <a:gd name="connsiteY123" fmla="*/ 2017504 h 6858000"/>
              <a:gd name="connsiteX124" fmla="*/ 5834786 w 12191999"/>
              <a:gd name="connsiteY124" fmla="*/ 2083015 h 6858000"/>
              <a:gd name="connsiteX125" fmla="*/ 5820126 w 12191999"/>
              <a:gd name="connsiteY125" fmla="*/ 2192965 h 6858000"/>
              <a:gd name="connsiteX126" fmla="*/ 5787140 w 12191999"/>
              <a:gd name="connsiteY126" fmla="*/ 2236943 h 6858000"/>
              <a:gd name="connsiteX127" fmla="*/ 5855555 w 12191999"/>
              <a:gd name="connsiteY127" fmla="*/ 2277258 h 6858000"/>
              <a:gd name="connsiteX128" fmla="*/ 6041243 w 12191999"/>
              <a:gd name="connsiteY128" fmla="*/ 2276037 h 6858000"/>
              <a:gd name="connsiteX129" fmla="*/ 6093775 w 12191999"/>
              <a:gd name="connsiteY129" fmla="*/ 2326124 h 6858000"/>
              <a:gd name="connsiteX130" fmla="*/ 6092553 w 12191999"/>
              <a:gd name="connsiteY130" fmla="*/ 2516703 h 6858000"/>
              <a:gd name="connsiteX131" fmla="*/ 6121873 w 12191999"/>
              <a:gd name="connsiteY131" fmla="*/ 2577785 h 6858000"/>
              <a:gd name="connsiteX132" fmla="*/ 6154856 w 12191999"/>
              <a:gd name="connsiteY132" fmla="*/ 2574120 h 6858000"/>
              <a:gd name="connsiteX133" fmla="*/ 6351542 w 12191999"/>
              <a:gd name="connsiteY133" fmla="*/ 2611990 h 6858000"/>
              <a:gd name="connsiteX134" fmla="*/ 6352764 w 12191999"/>
              <a:gd name="connsiteY134" fmla="*/ 2708501 h 6858000"/>
              <a:gd name="connsiteX135" fmla="*/ 6300232 w 12191999"/>
              <a:gd name="connsiteY135" fmla="*/ 2779356 h 6858000"/>
              <a:gd name="connsiteX136" fmla="*/ 6170739 w 12191999"/>
              <a:gd name="connsiteY136" fmla="*/ 2769584 h 6858000"/>
              <a:gd name="connsiteX137" fmla="*/ 6129202 w 12191999"/>
              <a:gd name="connsiteY137" fmla="*/ 2742708 h 6858000"/>
              <a:gd name="connsiteX138" fmla="*/ 6093775 w 12191999"/>
              <a:gd name="connsiteY138" fmla="*/ 2800124 h 6858000"/>
              <a:gd name="connsiteX139" fmla="*/ 6094997 w 12191999"/>
              <a:gd name="connsiteY139" fmla="*/ 3009027 h 6858000"/>
              <a:gd name="connsiteX140" fmla="*/ 6054683 w 12191999"/>
              <a:gd name="connsiteY140" fmla="*/ 3046899 h 6858000"/>
              <a:gd name="connsiteX141" fmla="*/ 5859220 w 12191999"/>
              <a:gd name="connsiteY141" fmla="*/ 3045676 h 6858000"/>
              <a:gd name="connsiteX142" fmla="*/ 5805467 w 12191999"/>
              <a:gd name="connsiteY142" fmla="*/ 3060336 h 6858000"/>
              <a:gd name="connsiteX143" fmla="*/ 5804246 w 12191999"/>
              <a:gd name="connsiteY143" fmla="*/ 3116533 h 6858000"/>
              <a:gd name="connsiteX144" fmla="*/ 5849445 w 12191999"/>
              <a:gd name="connsiteY144" fmla="*/ 3206935 h 6858000"/>
              <a:gd name="connsiteX145" fmla="*/ 5751713 w 12191999"/>
              <a:gd name="connsiteY145" fmla="*/ 3299780 h 6858000"/>
              <a:gd name="connsiteX146" fmla="*/ 5581905 w 12191999"/>
              <a:gd name="connsiteY146" fmla="*/ 3237475 h 6858000"/>
              <a:gd name="connsiteX147" fmla="*/ 5601451 w 12191999"/>
              <a:gd name="connsiteY147" fmla="*/ 3125084 h 6858000"/>
              <a:gd name="connsiteX148" fmla="*/ 5629551 w 12191999"/>
              <a:gd name="connsiteY148" fmla="*/ 3083549 h 6858000"/>
              <a:gd name="connsiteX149" fmla="*/ 5573353 w 12191999"/>
              <a:gd name="connsiteY149" fmla="*/ 3045676 h 6858000"/>
              <a:gd name="connsiteX150" fmla="*/ 5430421 w 12191999"/>
              <a:gd name="connsiteY150" fmla="*/ 3045676 h 6858000"/>
              <a:gd name="connsiteX151" fmla="*/ 5324139 w 12191999"/>
              <a:gd name="connsiteY151" fmla="*/ 2938172 h 6858000"/>
              <a:gd name="connsiteX152" fmla="*/ 5324139 w 12191999"/>
              <a:gd name="connsiteY152" fmla="*/ 2805010 h 6858000"/>
              <a:gd name="connsiteX153" fmla="*/ 5355900 w 12191999"/>
              <a:gd name="connsiteY153" fmla="*/ 2734156 h 6858000"/>
              <a:gd name="connsiteX154" fmla="*/ 5427977 w 12191999"/>
              <a:gd name="connsiteY154" fmla="*/ 2737821 h 6858000"/>
              <a:gd name="connsiteX155" fmla="*/ 5508607 w 12191999"/>
              <a:gd name="connsiteY155" fmla="*/ 2780578 h 6858000"/>
              <a:gd name="connsiteX156" fmla="*/ 5581905 w 12191999"/>
              <a:gd name="connsiteY156" fmla="*/ 2674294 h 6858000"/>
              <a:gd name="connsiteX157" fmla="*/ 5537926 w 12191999"/>
              <a:gd name="connsiteY157" fmla="*/ 2560681 h 6858000"/>
              <a:gd name="connsiteX158" fmla="*/ 5440195 w 12191999"/>
              <a:gd name="connsiteY158" fmla="*/ 2570454 h 6858000"/>
              <a:gd name="connsiteX159" fmla="*/ 5382779 w 12191999"/>
              <a:gd name="connsiteY159" fmla="*/ 2605882 h 6858000"/>
              <a:gd name="connsiteX160" fmla="*/ 5324139 w 12191999"/>
              <a:gd name="connsiteY160" fmla="*/ 2527695 h 6858000"/>
              <a:gd name="connsiteX161" fmla="*/ 5322917 w 12191999"/>
              <a:gd name="connsiteY161" fmla="*/ 2304134 h 6858000"/>
              <a:gd name="connsiteX162" fmla="*/ 5351016 w 12191999"/>
              <a:gd name="connsiteY162" fmla="*/ 2278479 h 6858000"/>
              <a:gd name="connsiteX163" fmla="*/ 5556254 w 12191999"/>
              <a:gd name="connsiteY163" fmla="*/ 2278479 h 6858000"/>
              <a:gd name="connsiteX164" fmla="*/ 5610003 w 12191999"/>
              <a:gd name="connsiteY164" fmla="*/ 2263820 h 6858000"/>
              <a:gd name="connsiteX165" fmla="*/ 5611225 w 12191999"/>
              <a:gd name="connsiteY165" fmla="*/ 2203958 h 6858000"/>
              <a:gd name="connsiteX166" fmla="*/ 5606337 w 12191999"/>
              <a:gd name="connsiteY166" fmla="*/ 2053696 h 6858000"/>
              <a:gd name="connsiteX167" fmla="*/ 5726517 w 12191999"/>
              <a:gd name="connsiteY167" fmla="*/ 2017504 h 6858000"/>
              <a:gd name="connsiteX168" fmla="*/ 0 w 12191999"/>
              <a:gd name="connsiteY168" fmla="*/ 0 h 6858000"/>
              <a:gd name="connsiteX169" fmla="*/ 5329115 w 12191999"/>
              <a:gd name="connsiteY169" fmla="*/ 0 h 6858000"/>
              <a:gd name="connsiteX170" fmla="*/ 5332434 w 12191999"/>
              <a:gd name="connsiteY170" fmla="*/ 5729 h 6858000"/>
              <a:gd name="connsiteX171" fmla="*/ 5334132 w 12191999"/>
              <a:gd name="connsiteY171" fmla="*/ 27166 h 6858000"/>
              <a:gd name="connsiteX172" fmla="*/ 5332910 w 12191999"/>
              <a:gd name="connsiteY172" fmla="*/ 227517 h 6858000"/>
              <a:gd name="connsiteX173" fmla="*/ 5346347 w 12191999"/>
              <a:gd name="connsiteY173" fmla="*/ 276382 h 6858000"/>
              <a:gd name="connsiteX174" fmla="*/ 5402544 w 12191999"/>
              <a:gd name="connsiteY174" fmla="*/ 277604 h 6858000"/>
              <a:gd name="connsiteX175" fmla="*/ 5582127 w 12191999"/>
              <a:gd name="connsiteY175" fmla="*/ 317919 h 6858000"/>
              <a:gd name="connsiteX176" fmla="*/ 5523486 w 12191999"/>
              <a:gd name="connsiteY176" fmla="*/ 501165 h 6858000"/>
              <a:gd name="connsiteX177" fmla="*/ 5411097 w 12191999"/>
              <a:gd name="connsiteY177" fmla="*/ 481620 h 6858000"/>
              <a:gd name="connsiteX178" fmla="*/ 5369558 w 12191999"/>
              <a:gd name="connsiteY178" fmla="*/ 453522 h 6858000"/>
              <a:gd name="connsiteX179" fmla="*/ 5332910 w 12191999"/>
              <a:gd name="connsiteY179" fmla="*/ 514605 h 6858000"/>
              <a:gd name="connsiteX180" fmla="*/ 5334132 w 12191999"/>
              <a:gd name="connsiteY180" fmla="*/ 719841 h 6858000"/>
              <a:gd name="connsiteX181" fmla="*/ 5295041 w 12191999"/>
              <a:gd name="connsiteY181" fmla="*/ 760156 h 6858000"/>
              <a:gd name="connsiteX182" fmla="*/ 5094692 w 12191999"/>
              <a:gd name="connsiteY182" fmla="*/ 758935 h 6858000"/>
              <a:gd name="connsiteX183" fmla="*/ 5045820 w 12191999"/>
              <a:gd name="connsiteY183" fmla="*/ 772373 h 6858000"/>
              <a:gd name="connsiteX184" fmla="*/ 5043379 w 12191999"/>
              <a:gd name="connsiteY184" fmla="*/ 831012 h 6858000"/>
              <a:gd name="connsiteX185" fmla="*/ 5031161 w 12191999"/>
              <a:gd name="connsiteY185" fmla="*/ 997156 h 6858000"/>
              <a:gd name="connsiteX186" fmla="*/ 4818594 w 12191999"/>
              <a:gd name="connsiteY186" fmla="*/ 949511 h 6858000"/>
              <a:gd name="connsiteX187" fmla="*/ 4840582 w 12191999"/>
              <a:gd name="connsiteY187" fmla="*/ 837120 h 6858000"/>
              <a:gd name="connsiteX188" fmla="*/ 4866234 w 12191999"/>
              <a:gd name="connsiteY188" fmla="*/ 793140 h 6858000"/>
              <a:gd name="connsiteX189" fmla="*/ 4808822 w 12191999"/>
              <a:gd name="connsiteY189" fmla="*/ 758935 h 6858000"/>
              <a:gd name="connsiteX190" fmla="*/ 4595032 w 12191999"/>
              <a:gd name="connsiteY190" fmla="*/ 760156 h 6858000"/>
              <a:gd name="connsiteX191" fmla="*/ 4573923 w 12191999"/>
              <a:gd name="connsiteY191" fmla="*/ 757192 h 6858000"/>
              <a:gd name="connsiteX192" fmla="*/ 4572290 w 12191999"/>
              <a:gd name="connsiteY192" fmla="*/ 755075 h 6858000"/>
              <a:gd name="connsiteX193" fmla="*/ 4542110 w 12191999"/>
              <a:gd name="connsiteY193" fmla="*/ 755075 h 6858000"/>
              <a:gd name="connsiteX194" fmla="*/ 4532620 w 12191999"/>
              <a:gd name="connsiteY194" fmla="*/ 757803 h 6858000"/>
              <a:gd name="connsiteX195" fmla="*/ 4318830 w 12191999"/>
              <a:gd name="connsiteY195" fmla="*/ 757803 h 6858000"/>
              <a:gd name="connsiteX196" fmla="*/ 4252861 w 12191999"/>
              <a:gd name="connsiteY196" fmla="*/ 727261 h 6858000"/>
              <a:gd name="connsiteX197" fmla="*/ 4257749 w 12191999"/>
              <a:gd name="connsiteY197" fmla="*/ 652741 h 6858000"/>
              <a:gd name="connsiteX198" fmla="*/ 4298063 w 12191999"/>
              <a:gd name="connsiteY198" fmla="*/ 570889 h 6858000"/>
              <a:gd name="connsiteX199" fmla="*/ 4205214 w 12191999"/>
              <a:gd name="connsiteY199" fmla="*/ 501255 h 6858000"/>
              <a:gd name="connsiteX200" fmla="*/ 4087942 w 12191999"/>
              <a:gd name="connsiteY200" fmla="*/ 535462 h 6858000"/>
              <a:gd name="connsiteX201" fmla="*/ 4094050 w 12191999"/>
              <a:gd name="connsiteY201" fmla="*/ 644189 h 6858000"/>
              <a:gd name="connsiteX202" fmla="*/ 4127035 w 12191999"/>
              <a:gd name="connsiteY202" fmla="*/ 700384 h 6858000"/>
              <a:gd name="connsiteX203" fmla="*/ 4057400 w 12191999"/>
              <a:gd name="connsiteY203" fmla="*/ 757803 h 6858000"/>
              <a:gd name="connsiteX204" fmla="*/ 3819179 w 12191999"/>
              <a:gd name="connsiteY204" fmla="*/ 759023 h 6858000"/>
              <a:gd name="connsiteX205" fmla="*/ 3813849 w 12191999"/>
              <a:gd name="connsiteY205" fmla="*/ 756900 h 6858000"/>
              <a:gd name="connsiteX206" fmla="*/ 3810549 w 12191999"/>
              <a:gd name="connsiteY206" fmla="*/ 758781 h 6858000"/>
              <a:gd name="connsiteX207" fmla="*/ 3815750 w 12191999"/>
              <a:gd name="connsiteY207" fmla="*/ 768157 h 6858000"/>
              <a:gd name="connsiteX208" fmla="*/ 3817238 w 12191999"/>
              <a:gd name="connsiteY208" fmla="*/ 788353 h 6858000"/>
              <a:gd name="connsiteX209" fmla="*/ 3816018 w 12191999"/>
              <a:gd name="connsiteY209" fmla="*/ 983816 h 6858000"/>
              <a:gd name="connsiteX210" fmla="*/ 3789144 w 12191999"/>
              <a:gd name="connsiteY210" fmla="*/ 1057116 h 6858000"/>
              <a:gd name="connsiteX211" fmla="*/ 3708516 w 12191999"/>
              <a:gd name="connsiteY211" fmla="*/ 1053451 h 6858000"/>
              <a:gd name="connsiteX212" fmla="*/ 3635219 w 12191999"/>
              <a:gd name="connsiteY212" fmla="*/ 1014358 h 6858000"/>
              <a:gd name="connsiteX213" fmla="*/ 3560696 w 12191999"/>
              <a:gd name="connsiteY213" fmla="*/ 1098651 h 6858000"/>
              <a:gd name="connsiteX214" fmla="*/ 3603457 w 12191999"/>
              <a:gd name="connsiteY214" fmla="*/ 1235477 h 6858000"/>
              <a:gd name="connsiteX215" fmla="*/ 3697521 w 12191999"/>
              <a:gd name="connsiteY215" fmla="*/ 1226924 h 6858000"/>
              <a:gd name="connsiteX216" fmla="*/ 3759825 w 12191999"/>
              <a:gd name="connsiteY216" fmla="*/ 1190276 h 6858000"/>
              <a:gd name="connsiteX217" fmla="*/ 3816018 w 12191999"/>
              <a:gd name="connsiteY217" fmla="*/ 1270905 h 6858000"/>
              <a:gd name="connsiteX218" fmla="*/ 3817238 w 12191999"/>
              <a:gd name="connsiteY218" fmla="*/ 1489580 h 6858000"/>
              <a:gd name="connsiteX219" fmla="*/ 3811589 w 12191999"/>
              <a:gd name="connsiteY219" fmla="*/ 1511264 h 6858000"/>
              <a:gd name="connsiteX220" fmla="*/ 3801031 w 12191999"/>
              <a:gd name="connsiteY220" fmla="*/ 1513846 h 6858000"/>
              <a:gd name="connsiteX221" fmla="*/ 3806488 w 12191999"/>
              <a:gd name="connsiteY221" fmla="*/ 1516917 h 6858000"/>
              <a:gd name="connsiteX222" fmla="*/ 3807926 w 12191999"/>
              <a:gd name="connsiteY222" fmla="*/ 1520360 h 6858000"/>
              <a:gd name="connsiteX223" fmla="*/ 3814241 w 12191999"/>
              <a:gd name="connsiteY223" fmla="*/ 1520360 h 6858000"/>
              <a:gd name="connsiteX224" fmla="*/ 3829058 w 12191999"/>
              <a:gd name="connsiteY224" fmla="*/ 1502514 h 6858000"/>
              <a:gd name="connsiteX225" fmla="*/ 3863824 w 12191999"/>
              <a:gd name="connsiteY225" fmla="*/ 1499658 h 6858000"/>
              <a:gd name="connsiteX226" fmla="*/ 4049516 w 12191999"/>
              <a:gd name="connsiteY226" fmla="*/ 1500879 h 6858000"/>
              <a:gd name="connsiteX227" fmla="*/ 4117929 w 12191999"/>
              <a:gd name="connsiteY227" fmla="*/ 1460565 h 6858000"/>
              <a:gd name="connsiteX228" fmla="*/ 4084945 w 12191999"/>
              <a:gd name="connsiteY228" fmla="*/ 1416587 h 6858000"/>
              <a:gd name="connsiteX229" fmla="*/ 4070285 w 12191999"/>
              <a:gd name="connsiteY229" fmla="*/ 1306638 h 6858000"/>
              <a:gd name="connsiteX230" fmla="*/ 4178554 w 12191999"/>
              <a:gd name="connsiteY230" fmla="*/ 1241127 h 6858000"/>
              <a:gd name="connsiteX231" fmla="*/ 4298729 w 12191999"/>
              <a:gd name="connsiteY231" fmla="*/ 1277318 h 6858000"/>
              <a:gd name="connsiteX232" fmla="*/ 4293841 w 12191999"/>
              <a:gd name="connsiteY232" fmla="*/ 1427580 h 6858000"/>
              <a:gd name="connsiteX233" fmla="*/ 4295062 w 12191999"/>
              <a:gd name="connsiteY233" fmla="*/ 1487441 h 6858000"/>
              <a:gd name="connsiteX234" fmla="*/ 4348815 w 12191999"/>
              <a:gd name="connsiteY234" fmla="*/ 1502101 h 6858000"/>
              <a:gd name="connsiteX235" fmla="*/ 4554055 w 12191999"/>
              <a:gd name="connsiteY235" fmla="*/ 1502101 h 6858000"/>
              <a:gd name="connsiteX236" fmla="*/ 4580339 w 12191999"/>
              <a:gd name="connsiteY236" fmla="*/ 1513955 h 6858000"/>
              <a:gd name="connsiteX237" fmla="*/ 4580382 w 12191999"/>
              <a:gd name="connsiteY237" fmla="*/ 1514287 h 6858000"/>
              <a:gd name="connsiteX238" fmla="*/ 4581432 w 12191999"/>
              <a:gd name="connsiteY238" fmla="*/ 1513558 h 6858000"/>
              <a:gd name="connsiteX239" fmla="*/ 4598057 w 12191999"/>
              <a:gd name="connsiteY239" fmla="*/ 1511994 h 6858000"/>
              <a:gd name="connsiteX240" fmla="*/ 4811845 w 12191999"/>
              <a:gd name="connsiteY240" fmla="*/ 1513216 h 6858000"/>
              <a:gd name="connsiteX241" fmla="*/ 4894918 w 12191999"/>
              <a:gd name="connsiteY241" fmla="*/ 1571855 h 6858000"/>
              <a:gd name="connsiteX242" fmla="*/ 4859491 w 12191999"/>
              <a:gd name="connsiteY242" fmla="*/ 1630493 h 6858000"/>
              <a:gd name="connsiteX243" fmla="*/ 4853383 w 12191999"/>
              <a:gd name="connsiteY243" fmla="*/ 1731891 h 6858000"/>
              <a:gd name="connsiteX244" fmla="*/ 4969438 w 12191999"/>
              <a:gd name="connsiteY244" fmla="*/ 1770984 h 6858000"/>
              <a:gd name="connsiteX245" fmla="*/ 5069614 w 12191999"/>
              <a:gd name="connsiteY245" fmla="*/ 1696462 h 6858000"/>
              <a:gd name="connsiteX246" fmla="*/ 5025634 w 12191999"/>
              <a:gd name="connsiteY246" fmla="*/ 1617055 h 6858000"/>
              <a:gd name="connsiteX247" fmla="*/ 5020749 w 12191999"/>
              <a:gd name="connsiteY247" fmla="*/ 1548643 h 6858000"/>
              <a:gd name="connsiteX248" fmla="*/ 5094050 w 12191999"/>
              <a:gd name="connsiteY248" fmla="*/ 1513216 h 6858000"/>
              <a:gd name="connsiteX249" fmla="*/ 5302949 w 12191999"/>
              <a:gd name="connsiteY249" fmla="*/ 1513216 h 6858000"/>
              <a:gd name="connsiteX250" fmla="*/ 5335935 w 12191999"/>
              <a:gd name="connsiteY250" fmla="*/ 1548643 h 6858000"/>
              <a:gd name="connsiteX251" fmla="*/ 5335935 w 12191999"/>
              <a:gd name="connsiteY251" fmla="*/ 1648817 h 6858000"/>
              <a:gd name="connsiteX252" fmla="*/ 5335935 w 12191999"/>
              <a:gd name="connsiteY252" fmla="*/ 1706237 h 6858000"/>
              <a:gd name="connsiteX253" fmla="*/ 5335935 w 12191999"/>
              <a:gd name="connsiteY253" fmla="*/ 1768539 h 6858000"/>
              <a:gd name="connsiteX254" fmla="*/ 5279741 w 12191999"/>
              <a:gd name="connsiteY254" fmla="*/ 1844283 h 6858000"/>
              <a:gd name="connsiteX255" fmla="*/ 5219879 w 12191999"/>
              <a:gd name="connsiteY255" fmla="*/ 1808854 h 6858000"/>
              <a:gd name="connsiteX256" fmla="*/ 5122147 w 12191999"/>
              <a:gd name="connsiteY256" fmla="*/ 1799081 h 6858000"/>
              <a:gd name="connsiteX257" fmla="*/ 5080610 w 12191999"/>
              <a:gd name="connsiteY257" fmla="*/ 1935906 h 6858000"/>
              <a:gd name="connsiteX258" fmla="*/ 5156351 w 12191999"/>
              <a:gd name="connsiteY258" fmla="*/ 2018979 h 6858000"/>
              <a:gd name="connsiteX259" fmla="*/ 5229651 w 12191999"/>
              <a:gd name="connsiteY259" fmla="*/ 1978665 h 6858000"/>
              <a:gd name="connsiteX260" fmla="*/ 5311502 w 12191999"/>
              <a:gd name="connsiteY260" fmla="*/ 1977443 h 6858000"/>
              <a:gd name="connsiteX261" fmla="*/ 5335935 w 12191999"/>
              <a:gd name="connsiteY261" fmla="*/ 2047077 h 6858000"/>
              <a:gd name="connsiteX262" fmla="*/ 5335935 w 12191999"/>
              <a:gd name="connsiteY262" fmla="*/ 2247429 h 6858000"/>
              <a:gd name="connsiteX263" fmla="*/ 5300506 w 12191999"/>
              <a:gd name="connsiteY263" fmla="*/ 2284079 h 6858000"/>
              <a:gd name="connsiteX264" fmla="*/ 5091606 w 12191999"/>
              <a:gd name="connsiteY264" fmla="*/ 2282856 h 6858000"/>
              <a:gd name="connsiteX265" fmla="*/ 5030522 w 12191999"/>
              <a:gd name="connsiteY265" fmla="*/ 2320726 h 6858000"/>
              <a:gd name="connsiteX266" fmla="*/ 5058619 w 12191999"/>
              <a:gd name="connsiteY266" fmla="*/ 2362263 h 6858000"/>
              <a:gd name="connsiteX267" fmla="*/ 5070837 w 12191999"/>
              <a:gd name="connsiteY267" fmla="*/ 2486872 h 6858000"/>
              <a:gd name="connsiteX268" fmla="*/ 4926682 w 12191999"/>
              <a:gd name="connsiteY268" fmla="*/ 2539402 h 6858000"/>
              <a:gd name="connsiteX269" fmla="*/ 4813067 w 12191999"/>
              <a:gd name="connsiteY269" fmla="*/ 2452666 h 6858000"/>
              <a:gd name="connsiteX270" fmla="*/ 4855825 w 12191999"/>
              <a:gd name="connsiteY270" fmla="*/ 2352491 h 6858000"/>
              <a:gd name="connsiteX271" fmla="*/ 4853383 w 12191999"/>
              <a:gd name="connsiteY271" fmla="*/ 2296294 h 6858000"/>
              <a:gd name="connsiteX272" fmla="*/ 4799629 w 12191999"/>
              <a:gd name="connsiteY272" fmla="*/ 2281634 h 6858000"/>
              <a:gd name="connsiteX273" fmla="*/ 4633486 w 12191999"/>
              <a:gd name="connsiteY273" fmla="*/ 2281634 h 6858000"/>
              <a:gd name="connsiteX274" fmla="*/ 4568545 w 12191999"/>
              <a:gd name="connsiteY274" fmla="*/ 2254834 h 6858000"/>
              <a:gd name="connsiteX275" fmla="*/ 4568533 w 12191999"/>
              <a:gd name="connsiteY275" fmla="*/ 2254378 h 6858000"/>
              <a:gd name="connsiteX276" fmla="*/ 4567644 w 12191999"/>
              <a:gd name="connsiteY276" fmla="*/ 2255861 h 6858000"/>
              <a:gd name="connsiteX277" fmla="*/ 4544720 w 12191999"/>
              <a:gd name="connsiteY277" fmla="*/ 2264404 h 6858000"/>
              <a:gd name="connsiteX278" fmla="*/ 4554906 w 12191999"/>
              <a:gd name="connsiteY278" fmla="*/ 2264379 h 6858000"/>
              <a:gd name="connsiteX279" fmla="*/ 4573231 w 12191999"/>
              <a:gd name="connsiteY279" fmla="*/ 2293699 h 6858000"/>
              <a:gd name="connsiteX280" fmla="*/ 4573231 w 12191999"/>
              <a:gd name="connsiteY280" fmla="*/ 2494050 h 6858000"/>
              <a:gd name="connsiteX281" fmla="*/ 4590334 w 12191999"/>
              <a:gd name="connsiteY281" fmla="*/ 2551467 h 6858000"/>
              <a:gd name="connsiteX282" fmla="*/ 4646530 w 12191999"/>
              <a:gd name="connsiteY282" fmla="*/ 2551467 h 6858000"/>
              <a:gd name="connsiteX283" fmla="*/ 4815115 w 12191999"/>
              <a:gd name="connsiteY283" fmla="*/ 2567347 h 6858000"/>
              <a:gd name="connsiteX284" fmla="*/ 4778466 w 12191999"/>
              <a:gd name="connsiteY284" fmla="*/ 2768920 h 6858000"/>
              <a:gd name="connsiteX285" fmla="*/ 4657524 w 12191999"/>
              <a:gd name="connsiteY285" fmla="*/ 2757926 h 6858000"/>
              <a:gd name="connsiteX286" fmla="*/ 4612323 w 12191999"/>
              <a:gd name="connsiteY286" fmla="*/ 2728606 h 6858000"/>
              <a:gd name="connsiteX287" fmla="*/ 4575675 w 12191999"/>
              <a:gd name="connsiteY287" fmla="*/ 2790910 h 6858000"/>
              <a:gd name="connsiteX288" fmla="*/ 4576894 w 12191999"/>
              <a:gd name="connsiteY288" fmla="*/ 2991261 h 6858000"/>
              <a:gd name="connsiteX289" fmla="*/ 4570481 w 12191999"/>
              <a:gd name="connsiteY289" fmla="*/ 3024856 h 6858000"/>
              <a:gd name="connsiteX290" fmla="*/ 4561944 w 12191999"/>
              <a:gd name="connsiteY290" fmla="*/ 3029609 h 6858000"/>
              <a:gd name="connsiteX291" fmla="*/ 4568608 w 12191999"/>
              <a:gd name="connsiteY291" fmla="*/ 3030206 h 6858000"/>
              <a:gd name="connsiteX292" fmla="*/ 4578857 w 12191999"/>
              <a:gd name="connsiteY292" fmla="*/ 3036715 h 6858000"/>
              <a:gd name="connsiteX293" fmla="*/ 4581540 w 12191999"/>
              <a:gd name="connsiteY293" fmla="*/ 3051267 h 6858000"/>
              <a:gd name="connsiteX294" fmla="*/ 4595169 w 12191999"/>
              <a:gd name="connsiteY294" fmla="*/ 3045892 h 6858000"/>
              <a:gd name="connsiteX295" fmla="*/ 4620385 w 12191999"/>
              <a:gd name="connsiteY295" fmla="*/ 3045454 h 6858000"/>
              <a:gd name="connsiteX296" fmla="*/ 4806076 w 12191999"/>
              <a:gd name="connsiteY296" fmla="*/ 3046674 h 6858000"/>
              <a:gd name="connsiteX297" fmla="*/ 4874487 w 12191999"/>
              <a:gd name="connsiteY297" fmla="*/ 3006359 h 6858000"/>
              <a:gd name="connsiteX298" fmla="*/ 4841504 w 12191999"/>
              <a:gd name="connsiteY298" fmla="*/ 2962382 h 6858000"/>
              <a:gd name="connsiteX299" fmla="*/ 4826843 w 12191999"/>
              <a:gd name="connsiteY299" fmla="*/ 2852433 h 6858000"/>
              <a:gd name="connsiteX300" fmla="*/ 5055294 w 12191999"/>
              <a:gd name="connsiteY300" fmla="*/ 2823113 h 6858000"/>
              <a:gd name="connsiteX301" fmla="*/ 5050406 w 12191999"/>
              <a:gd name="connsiteY301" fmla="*/ 2973375 h 6858000"/>
              <a:gd name="connsiteX302" fmla="*/ 5051628 w 12191999"/>
              <a:gd name="connsiteY302" fmla="*/ 3033236 h 6858000"/>
              <a:gd name="connsiteX303" fmla="*/ 5105382 w 12191999"/>
              <a:gd name="connsiteY303" fmla="*/ 3047896 h 6858000"/>
              <a:gd name="connsiteX304" fmla="*/ 5310620 w 12191999"/>
              <a:gd name="connsiteY304" fmla="*/ 3047896 h 6858000"/>
              <a:gd name="connsiteX305" fmla="*/ 5338715 w 12191999"/>
              <a:gd name="connsiteY305" fmla="*/ 3073551 h 6858000"/>
              <a:gd name="connsiteX306" fmla="*/ 5337493 w 12191999"/>
              <a:gd name="connsiteY306" fmla="*/ 3297112 h 6858000"/>
              <a:gd name="connsiteX307" fmla="*/ 5278853 w 12191999"/>
              <a:gd name="connsiteY307" fmla="*/ 3375299 h 6858000"/>
              <a:gd name="connsiteX308" fmla="*/ 5221435 w 12191999"/>
              <a:gd name="connsiteY308" fmla="*/ 3339871 h 6858000"/>
              <a:gd name="connsiteX309" fmla="*/ 5123706 w 12191999"/>
              <a:gd name="connsiteY309" fmla="*/ 3330097 h 6858000"/>
              <a:gd name="connsiteX310" fmla="*/ 5079725 w 12191999"/>
              <a:gd name="connsiteY310" fmla="*/ 3443711 h 6858000"/>
              <a:gd name="connsiteX311" fmla="*/ 5153026 w 12191999"/>
              <a:gd name="connsiteY311" fmla="*/ 3549995 h 6858000"/>
              <a:gd name="connsiteX312" fmla="*/ 5233655 w 12191999"/>
              <a:gd name="connsiteY312" fmla="*/ 3507238 h 6858000"/>
              <a:gd name="connsiteX313" fmla="*/ 5305732 w 12191999"/>
              <a:gd name="connsiteY313" fmla="*/ 3503573 h 6858000"/>
              <a:gd name="connsiteX314" fmla="*/ 5337493 w 12191999"/>
              <a:gd name="connsiteY314" fmla="*/ 3574428 h 6858000"/>
              <a:gd name="connsiteX315" fmla="*/ 5337493 w 12191999"/>
              <a:gd name="connsiteY315" fmla="*/ 3707588 h 6858000"/>
              <a:gd name="connsiteX316" fmla="*/ 5231209 w 12191999"/>
              <a:gd name="connsiteY316" fmla="*/ 3815093 h 6858000"/>
              <a:gd name="connsiteX317" fmla="*/ 5088277 w 12191999"/>
              <a:gd name="connsiteY317" fmla="*/ 3815093 h 6858000"/>
              <a:gd name="connsiteX318" fmla="*/ 5032081 w 12191999"/>
              <a:gd name="connsiteY318" fmla="*/ 3852965 h 6858000"/>
              <a:gd name="connsiteX319" fmla="*/ 5060180 w 12191999"/>
              <a:gd name="connsiteY319" fmla="*/ 3894500 h 6858000"/>
              <a:gd name="connsiteX320" fmla="*/ 5079725 w 12191999"/>
              <a:gd name="connsiteY320" fmla="*/ 4006891 h 6858000"/>
              <a:gd name="connsiteX321" fmla="*/ 4909915 w 12191999"/>
              <a:gd name="connsiteY321" fmla="*/ 4069196 h 6858000"/>
              <a:gd name="connsiteX322" fmla="*/ 4812184 w 12191999"/>
              <a:gd name="connsiteY322" fmla="*/ 3976351 h 6858000"/>
              <a:gd name="connsiteX323" fmla="*/ 4857383 w 12191999"/>
              <a:gd name="connsiteY323" fmla="*/ 3885949 h 6858000"/>
              <a:gd name="connsiteX324" fmla="*/ 4856163 w 12191999"/>
              <a:gd name="connsiteY324" fmla="*/ 3829753 h 6858000"/>
              <a:gd name="connsiteX325" fmla="*/ 4802409 w 12191999"/>
              <a:gd name="connsiteY325" fmla="*/ 3815093 h 6858000"/>
              <a:gd name="connsiteX326" fmla="*/ 4606946 w 12191999"/>
              <a:gd name="connsiteY326" fmla="*/ 3816315 h 6858000"/>
              <a:gd name="connsiteX327" fmla="*/ 4581843 w 12191999"/>
              <a:gd name="connsiteY327" fmla="*/ 3811533 h 6858000"/>
              <a:gd name="connsiteX328" fmla="*/ 4581798 w 12191999"/>
              <a:gd name="connsiteY328" fmla="*/ 3821095 h 6858000"/>
              <a:gd name="connsiteX329" fmla="*/ 4581798 w 12191999"/>
              <a:gd name="connsiteY329" fmla="*/ 4049544 h 6858000"/>
              <a:gd name="connsiteX330" fmla="*/ 4528044 w 12191999"/>
              <a:gd name="connsiteY330" fmla="*/ 4121621 h 6858000"/>
              <a:gd name="connsiteX331" fmla="*/ 4468182 w 12191999"/>
              <a:gd name="connsiteY331" fmla="*/ 4089859 h 6858000"/>
              <a:gd name="connsiteX332" fmla="*/ 4364344 w 12191999"/>
              <a:gd name="connsiteY332" fmla="*/ 4081306 h 6858000"/>
              <a:gd name="connsiteX333" fmla="*/ 4360678 w 12191999"/>
              <a:gd name="connsiteY333" fmla="*/ 4271879 h 6858000"/>
              <a:gd name="connsiteX334" fmla="*/ 4469406 w 12191999"/>
              <a:gd name="connsiteY334" fmla="*/ 4266992 h 6858000"/>
              <a:gd name="connsiteX335" fmla="*/ 4529266 w 12191999"/>
              <a:gd name="connsiteY335" fmla="*/ 4235230 h 6858000"/>
              <a:gd name="connsiteX336" fmla="*/ 4583017 w 12191999"/>
              <a:gd name="connsiteY336" fmla="*/ 4312195 h 6858000"/>
              <a:gd name="connsiteX337" fmla="*/ 4585462 w 12191999"/>
              <a:gd name="connsiteY337" fmla="*/ 4420922 h 6858000"/>
              <a:gd name="connsiteX338" fmla="*/ 4585462 w 12191999"/>
              <a:gd name="connsiteY338" fmla="*/ 4535755 h 6858000"/>
              <a:gd name="connsiteX339" fmla="*/ 4580270 w 12191999"/>
              <a:gd name="connsiteY339" fmla="*/ 4556981 h 6858000"/>
              <a:gd name="connsiteX340" fmla="*/ 4558623 w 12191999"/>
              <a:gd name="connsiteY340" fmla="*/ 4562623 h 6858000"/>
              <a:gd name="connsiteX341" fmla="*/ 4558623 w 12191999"/>
              <a:gd name="connsiteY341" fmla="*/ 4566440 h 6858000"/>
              <a:gd name="connsiteX342" fmla="*/ 4573343 w 12191999"/>
              <a:gd name="connsiteY342" fmla="*/ 4568280 h 6858000"/>
              <a:gd name="connsiteX343" fmla="*/ 4583997 w 12191999"/>
              <a:gd name="connsiteY343" fmla="*/ 4582238 h 6858000"/>
              <a:gd name="connsiteX344" fmla="*/ 4584236 w 12191999"/>
              <a:gd name="connsiteY344" fmla="*/ 4584622 h 6858000"/>
              <a:gd name="connsiteX345" fmla="*/ 4590467 w 12191999"/>
              <a:gd name="connsiteY345" fmla="*/ 4573843 h 6858000"/>
              <a:gd name="connsiteX346" fmla="*/ 4626810 w 12191999"/>
              <a:gd name="connsiteY346" fmla="*/ 4567125 h 6858000"/>
              <a:gd name="connsiteX347" fmla="*/ 4827160 w 12191999"/>
              <a:gd name="connsiteY347" fmla="*/ 4567125 h 6858000"/>
              <a:gd name="connsiteX348" fmla="*/ 4890685 w 12191999"/>
              <a:gd name="connsiteY348" fmla="*/ 4591556 h 6858000"/>
              <a:gd name="connsiteX349" fmla="*/ 4887021 w 12191999"/>
              <a:gd name="connsiteY349" fmla="*/ 4672186 h 6858000"/>
              <a:gd name="connsiteX350" fmla="*/ 4847929 w 12191999"/>
              <a:gd name="connsiteY350" fmla="*/ 4741820 h 6858000"/>
              <a:gd name="connsiteX351" fmla="*/ 4920006 w 12191999"/>
              <a:gd name="connsiteY351" fmla="*/ 4817562 h 6858000"/>
              <a:gd name="connsiteX352" fmla="*/ 5064161 w 12191999"/>
              <a:gd name="connsiteY352" fmla="*/ 4784578 h 6858000"/>
              <a:gd name="connsiteX353" fmla="*/ 5056831 w 12191999"/>
              <a:gd name="connsiteY353" fmla="*/ 4679516 h 6858000"/>
              <a:gd name="connsiteX354" fmla="*/ 5022625 w 12191999"/>
              <a:gd name="connsiteY354" fmla="*/ 4624541 h 6858000"/>
              <a:gd name="connsiteX355" fmla="*/ 5092258 w 12191999"/>
              <a:gd name="connsiteY355" fmla="*/ 4568344 h 6858000"/>
              <a:gd name="connsiteX356" fmla="*/ 5330479 w 12191999"/>
              <a:gd name="connsiteY356" fmla="*/ 4567125 h 6858000"/>
              <a:gd name="connsiteX357" fmla="*/ 5353691 w 12191999"/>
              <a:gd name="connsiteY357" fmla="*/ 4597667 h 6858000"/>
              <a:gd name="connsiteX358" fmla="*/ 5353691 w 12191999"/>
              <a:gd name="connsiteY358" fmla="*/ 4802902 h 6858000"/>
              <a:gd name="connsiteX359" fmla="*/ 5372016 w 12191999"/>
              <a:gd name="connsiteY359" fmla="*/ 4859100 h 6858000"/>
              <a:gd name="connsiteX360" fmla="*/ 5422104 w 12191999"/>
              <a:gd name="connsiteY360" fmla="*/ 4856655 h 6858000"/>
              <a:gd name="connsiteX361" fmla="*/ 5512505 w 12191999"/>
              <a:gd name="connsiteY361" fmla="*/ 4809011 h 6858000"/>
              <a:gd name="connsiteX362" fmla="*/ 5607793 w 12191999"/>
              <a:gd name="connsiteY362" fmla="*/ 4905522 h 6858000"/>
              <a:gd name="connsiteX363" fmla="*/ 5562593 w 12191999"/>
              <a:gd name="connsiteY363" fmla="*/ 5065559 h 6858000"/>
              <a:gd name="connsiteX364" fmla="*/ 5430656 w 12191999"/>
              <a:gd name="connsiteY364" fmla="*/ 5057007 h 6858000"/>
              <a:gd name="connsiteX365" fmla="*/ 5392783 w 12191999"/>
              <a:gd name="connsiteY365" fmla="*/ 5030132 h 6858000"/>
              <a:gd name="connsiteX366" fmla="*/ 5354913 w 12191999"/>
              <a:gd name="connsiteY366" fmla="*/ 5085106 h 6858000"/>
              <a:gd name="connsiteX367" fmla="*/ 5356135 w 12191999"/>
              <a:gd name="connsiteY367" fmla="*/ 5294008 h 6858000"/>
              <a:gd name="connsiteX368" fmla="*/ 5350738 w 12191999"/>
              <a:gd name="connsiteY368" fmla="*/ 5321930 h 6858000"/>
              <a:gd name="connsiteX369" fmla="*/ 5371287 w 12191999"/>
              <a:gd name="connsiteY369" fmla="*/ 5318874 h 6858000"/>
              <a:gd name="connsiteX370" fmla="*/ 5585072 w 12191999"/>
              <a:gd name="connsiteY370" fmla="*/ 5318874 h 6858000"/>
              <a:gd name="connsiteX371" fmla="*/ 5651043 w 12191999"/>
              <a:gd name="connsiteY371" fmla="*/ 5349416 h 6858000"/>
              <a:gd name="connsiteX372" fmla="*/ 5646155 w 12191999"/>
              <a:gd name="connsiteY372" fmla="*/ 5421493 h 6858000"/>
              <a:gd name="connsiteX373" fmla="*/ 5603399 w 12191999"/>
              <a:gd name="connsiteY373" fmla="*/ 5498458 h 6858000"/>
              <a:gd name="connsiteX374" fmla="*/ 5692578 w 12191999"/>
              <a:gd name="connsiteY374" fmla="*/ 5574200 h 6858000"/>
              <a:gd name="connsiteX375" fmla="*/ 5812299 w 12191999"/>
              <a:gd name="connsiteY375" fmla="*/ 5544881 h 6858000"/>
              <a:gd name="connsiteX376" fmla="*/ 5808637 w 12191999"/>
              <a:gd name="connsiteY376" fmla="*/ 5430047 h 6858000"/>
              <a:gd name="connsiteX377" fmla="*/ 5778092 w 12191999"/>
              <a:gd name="connsiteY377" fmla="*/ 5378737 h 6858000"/>
              <a:gd name="connsiteX378" fmla="*/ 5837954 w 12191999"/>
              <a:gd name="connsiteY378" fmla="*/ 5323761 h 6858000"/>
              <a:gd name="connsiteX379" fmla="*/ 6089611 w 12191999"/>
              <a:gd name="connsiteY379" fmla="*/ 5320096 h 6858000"/>
              <a:gd name="connsiteX380" fmla="*/ 6106714 w 12191999"/>
              <a:gd name="connsiteY380" fmla="*/ 5345752 h 6858000"/>
              <a:gd name="connsiteX381" fmla="*/ 6106714 w 12191999"/>
              <a:gd name="connsiteY381" fmla="*/ 5574200 h 6858000"/>
              <a:gd name="connsiteX382" fmla="*/ 6052963 w 12191999"/>
              <a:gd name="connsiteY382" fmla="*/ 5646278 h 6858000"/>
              <a:gd name="connsiteX383" fmla="*/ 5993101 w 12191999"/>
              <a:gd name="connsiteY383" fmla="*/ 5614516 h 6858000"/>
              <a:gd name="connsiteX384" fmla="*/ 5889264 w 12191999"/>
              <a:gd name="connsiteY384" fmla="*/ 5605962 h 6858000"/>
              <a:gd name="connsiteX385" fmla="*/ 5885598 w 12191999"/>
              <a:gd name="connsiteY385" fmla="*/ 5796541 h 6858000"/>
              <a:gd name="connsiteX386" fmla="*/ 5994323 w 12191999"/>
              <a:gd name="connsiteY386" fmla="*/ 5791654 h 6858000"/>
              <a:gd name="connsiteX387" fmla="*/ 6054184 w 12191999"/>
              <a:gd name="connsiteY387" fmla="*/ 5759891 h 6858000"/>
              <a:gd name="connsiteX388" fmla="*/ 6107935 w 12191999"/>
              <a:gd name="connsiteY388" fmla="*/ 5836855 h 6858000"/>
              <a:gd name="connsiteX389" fmla="*/ 6110381 w 12191999"/>
              <a:gd name="connsiteY389" fmla="*/ 5945582 h 6858000"/>
              <a:gd name="connsiteX390" fmla="*/ 6110381 w 12191999"/>
              <a:gd name="connsiteY390" fmla="*/ 6060417 h 6858000"/>
              <a:gd name="connsiteX391" fmla="*/ 6106055 w 12191999"/>
              <a:gd name="connsiteY391" fmla="*/ 6078094 h 6858000"/>
              <a:gd name="connsiteX392" fmla="*/ 6108059 w 12191999"/>
              <a:gd name="connsiteY392" fmla="*/ 6078201 h 6858000"/>
              <a:gd name="connsiteX393" fmla="*/ 6121268 w 12191999"/>
              <a:gd name="connsiteY393" fmla="*/ 6085837 h 6858000"/>
              <a:gd name="connsiteX394" fmla="*/ 6125405 w 12191999"/>
              <a:gd name="connsiteY394" fmla="*/ 6096044 h 6858000"/>
              <a:gd name="connsiteX395" fmla="*/ 6126156 w 12191999"/>
              <a:gd name="connsiteY395" fmla="*/ 6094323 h 6858000"/>
              <a:gd name="connsiteX396" fmla="*/ 6161736 w 12191999"/>
              <a:gd name="connsiteY396" fmla="*/ 6086077 h 6858000"/>
              <a:gd name="connsiteX397" fmla="*/ 6366973 w 12191999"/>
              <a:gd name="connsiteY397" fmla="*/ 6086077 h 6858000"/>
              <a:gd name="connsiteX398" fmla="*/ 6439050 w 12191999"/>
              <a:gd name="connsiteY398" fmla="*/ 6125170 h 6858000"/>
              <a:gd name="connsiteX399" fmla="*/ 6431720 w 12191999"/>
              <a:gd name="connsiteY399" fmla="*/ 6186252 h 6858000"/>
              <a:gd name="connsiteX400" fmla="*/ 6388963 w 12191999"/>
              <a:gd name="connsiteY400" fmla="*/ 6279097 h 6858000"/>
              <a:gd name="connsiteX401" fmla="*/ 6524567 w 12191999"/>
              <a:gd name="connsiteY401" fmla="*/ 6343846 h 6858000"/>
              <a:gd name="connsiteX402" fmla="*/ 6624741 w 12191999"/>
              <a:gd name="connsiteY402" fmla="*/ 6260772 h 6858000"/>
              <a:gd name="connsiteX403" fmla="*/ 6589314 w 12191999"/>
              <a:gd name="connsiteY403" fmla="*/ 6197247 h 6858000"/>
              <a:gd name="connsiteX404" fmla="*/ 6559994 w 12191999"/>
              <a:gd name="connsiteY404" fmla="*/ 6139830 h 6858000"/>
              <a:gd name="connsiteX405" fmla="*/ 6622298 w 12191999"/>
              <a:gd name="connsiteY405" fmla="*/ 6087298 h 6858000"/>
              <a:gd name="connsiteX406" fmla="*/ 6870294 w 12191999"/>
              <a:gd name="connsiteY406" fmla="*/ 6086077 h 6858000"/>
              <a:gd name="connsiteX407" fmla="*/ 6878000 w 12191999"/>
              <a:gd name="connsiteY407" fmla="*/ 6089431 h 6858000"/>
              <a:gd name="connsiteX408" fmla="*/ 6879007 w 12191999"/>
              <a:gd name="connsiteY408" fmla="*/ 6086924 h 6858000"/>
              <a:gd name="connsiteX409" fmla="*/ 6877557 w 12191999"/>
              <a:gd name="connsiteY409" fmla="*/ 6084401 h 6858000"/>
              <a:gd name="connsiteX410" fmla="*/ 6876069 w 12191999"/>
              <a:gd name="connsiteY410" fmla="*/ 6064396 h 6858000"/>
              <a:gd name="connsiteX411" fmla="*/ 6877291 w 12191999"/>
              <a:gd name="connsiteY411" fmla="*/ 5860381 h 6858000"/>
              <a:gd name="connsiteX412" fmla="*/ 6835754 w 12191999"/>
              <a:gd name="connsiteY412" fmla="*/ 5796854 h 6858000"/>
              <a:gd name="connsiteX413" fmla="*/ 6794219 w 12191999"/>
              <a:gd name="connsiteY413" fmla="*/ 5827396 h 6858000"/>
              <a:gd name="connsiteX414" fmla="*/ 6672053 w 12191999"/>
              <a:gd name="connsiteY414" fmla="*/ 5838391 h 6858000"/>
              <a:gd name="connsiteX415" fmla="*/ 6618301 w 12191999"/>
              <a:gd name="connsiteY415" fmla="*/ 5690570 h 6858000"/>
              <a:gd name="connsiteX416" fmla="*/ 6707480 w 12191999"/>
              <a:gd name="connsiteY416" fmla="*/ 5578181 h 6858000"/>
              <a:gd name="connsiteX417" fmla="*/ 6806435 w 12191999"/>
              <a:gd name="connsiteY417" fmla="*/ 5623380 h 6858000"/>
              <a:gd name="connsiteX418" fmla="*/ 6856522 w 12191999"/>
              <a:gd name="connsiteY418" fmla="*/ 5623380 h 6858000"/>
              <a:gd name="connsiteX419" fmla="*/ 6876069 w 12191999"/>
              <a:gd name="connsiteY419" fmla="*/ 5567184 h 6858000"/>
              <a:gd name="connsiteX420" fmla="*/ 6874847 w 12191999"/>
              <a:gd name="connsiteY420" fmla="*/ 5371720 h 6858000"/>
              <a:gd name="connsiteX421" fmla="*/ 6912719 w 12191999"/>
              <a:gd name="connsiteY421" fmla="*/ 5332627 h 6858000"/>
              <a:gd name="connsiteX422" fmla="*/ 7113069 w 12191999"/>
              <a:gd name="connsiteY422" fmla="*/ 5333849 h 6858000"/>
              <a:gd name="connsiteX423" fmla="*/ 7179039 w 12191999"/>
              <a:gd name="connsiteY423" fmla="*/ 5295978 h 6858000"/>
              <a:gd name="connsiteX424" fmla="*/ 7147275 w 12191999"/>
              <a:gd name="connsiteY424" fmla="*/ 5250776 h 6858000"/>
              <a:gd name="connsiteX425" fmla="*/ 7136280 w 12191999"/>
              <a:gd name="connsiteY425" fmla="*/ 5133498 h 6858000"/>
              <a:gd name="connsiteX426" fmla="*/ 7292651 w 12191999"/>
              <a:gd name="connsiteY426" fmla="*/ 5078525 h 6858000"/>
              <a:gd name="connsiteX427" fmla="*/ 7400157 w 12191999"/>
              <a:gd name="connsiteY427" fmla="*/ 5167705 h 6858000"/>
              <a:gd name="connsiteX428" fmla="*/ 7354955 w 12191999"/>
              <a:gd name="connsiteY428" fmla="*/ 5264216 h 6858000"/>
              <a:gd name="connsiteX429" fmla="*/ 7357398 w 12191999"/>
              <a:gd name="connsiteY429" fmla="*/ 5319191 h 6858000"/>
              <a:gd name="connsiteX430" fmla="*/ 7409930 w 12191999"/>
              <a:gd name="connsiteY430" fmla="*/ 5335071 h 6858000"/>
              <a:gd name="connsiteX431" fmla="*/ 7615166 w 12191999"/>
              <a:gd name="connsiteY431" fmla="*/ 5333849 h 6858000"/>
              <a:gd name="connsiteX432" fmla="*/ 7644486 w 12191999"/>
              <a:gd name="connsiteY432" fmla="*/ 5363168 h 6858000"/>
              <a:gd name="connsiteX433" fmla="*/ 7644486 w 12191999"/>
              <a:gd name="connsiteY433" fmla="*/ 5581843 h 6858000"/>
              <a:gd name="connsiteX434" fmla="*/ 7588291 w 12191999"/>
              <a:gd name="connsiteY434" fmla="*/ 5661252 h 6858000"/>
              <a:gd name="connsiteX435" fmla="*/ 7529651 w 12191999"/>
              <a:gd name="connsiteY435" fmla="*/ 5627045 h 6858000"/>
              <a:gd name="connsiteX436" fmla="*/ 7428255 w 12191999"/>
              <a:gd name="connsiteY436" fmla="*/ 5619716 h 6858000"/>
              <a:gd name="connsiteX437" fmla="*/ 7390383 w 12191999"/>
              <a:gd name="connsiteY437" fmla="*/ 5754097 h 6858000"/>
              <a:gd name="connsiteX438" fmla="*/ 7466127 w 12191999"/>
              <a:gd name="connsiteY438" fmla="*/ 5837169 h 6858000"/>
              <a:gd name="connsiteX439" fmla="*/ 7538204 w 12191999"/>
              <a:gd name="connsiteY439" fmla="*/ 5795633 h 6858000"/>
              <a:gd name="connsiteX440" fmla="*/ 7617611 w 12191999"/>
              <a:gd name="connsiteY440" fmla="*/ 5791968 h 6858000"/>
              <a:gd name="connsiteX441" fmla="*/ 7644486 w 12191999"/>
              <a:gd name="connsiteY441" fmla="*/ 5855493 h 6858000"/>
              <a:gd name="connsiteX442" fmla="*/ 7644486 w 12191999"/>
              <a:gd name="connsiteY442" fmla="*/ 5960555 h 6858000"/>
              <a:gd name="connsiteX443" fmla="*/ 7645708 w 12191999"/>
              <a:gd name="connsiteY443" fmla="*/ 6072947 h 6858000"/>
              <a:gd name="connsiteX444" fmla="*/ 7643676 w 12191999"/>
              <a:gd name="connsiteY444" fmla="*/ 6091527 h 6858000"/>
              <a:gd name="connsiteX445" fmla="*/ 7645318 w 12191999"/>
              <a:gd name="connsiteY445" fmla="*/ 6082343 h 6858000"/>
              <a:gd name="connsiteX446" fmla="*/ 7677538 w 12191999"/>
              <a:gd name="connsiteY446" fmla="*/ 6073639 h 6858000"/>
              <a:gd name="connsiteX447" fmla="*/ 7886441 w 12191999"/>
              <a:gd name="connsiteY447" fmla="*/ 6074861 h 6858000"/>
              <a:gd name="connsiteX448" fmla="*/ 7956073 w 12191999"/>
              <a:gd name="connsiteY448" fmla="*/ 6107844 h 6858000"/>
              <a:gd name="connsiteX449" fmla="*/ 7949965 w 12191999"/>
              <a:gd name="connsiteY449" fmla="*/ 6176258 h 6858000"/>
              <a:gd name="connsiteX450" fmla="*/ 7905986 w 12191999"/>
              <a:gd name="connsiteY450" fmla="*/ 6256885 h 6858000"/>
              <a:gd name="connsiteX451" fmla="*/ 8002497 w 12191999"/>
              <a:gd name="connsiteY451" fmla="*/ 6331407 h 6858000"/>
              <a:gd name="connsiteX452" fmla="*/ 8110001 w 12191999"/>
              <a:gd name="connsiteY452" fmla="*/ 6304530 h 6858000"/>
              <a:gd name="connsiteX453" fmla="*/ 8110001 w 12191999"/>
              <a:gd name="connsiteY453" fmla="*/ 6183586 h 6858000"/>
              <a:gd name="connsiteX454" fmla="*/ 8079461 w 12191999"/>
              <a:gd name="connsiteY454" fmla="*/ 6135943 h 6858000"/>
              <a:gd name="connsiteX455" fmla="*/ 8141764 w 12191999"/>
              <a:gd name="connsiteY455" fmla="*/ 6077304 h 6858000"/>
              <a:gd name="connsiteX456" fmla="*/ 8393425 w 12191999"/>
              <a:gd name="connsiteY456" fmla="*/ 6074861 h 6858000"/>
              <a:gd name="connsiteX457" fmla="*/ 8406729 w 12191999"/>
              <a:gd name="connsiteY457" fmla="*/ 6078106 h 6858000"/>
              <a:gd name="connsiteX458" fmla="*/ 8410249 w 12191999"/>
              <a:gd name="connsiteY458" fmla="*/ 6084768 h 6858000"/>
              <a:gd name="connsiteX459" fmla="*/ 8414744 w 12191999"/>
              <a:gd name="connsiteY459" fmla="*/ 6080797 h 6858000"/>
              <a:gd name="connsiteX460" fmla="*/ 8436581 w 12191999"/>
              <a:gd name="connsiteY460" fmla="*/ 6079422 h 6858000"/>
              <a:gd name="connsiteX461" fmla="*/ 8641819 w 12191999"/>
              <a:gd name="connsiteY461" fmla="*/ 6079422 h 6858000"/>
              <a:gd name="connsiteX462" fmla="*/ 8690684 w 12191999"/>
              <a:gd name="connsiteY462" fmla="*/ 6065984 h 6858000"/>
              <a:gd name="connsiteX463" fmla="*/ 8693127 w 12191999"/>
              <a:gd name="connsiteY463" fmla="*/ 6003680 h 6858000"/>
              <a:gd name="connsiteX464" fmla="*/ 8688242 w 12191999"/>
              <a:gd name="connsiteY464" fmla="*/ 5855861 h 6858000"/>
              <a:gd name="connsiteX465" fmla="*/ 8909360 w 12191999"/>
              <a:gd name="connsiteY465" fmla="*/ 5870521 h 6858000"/>
              <a:gd name="connsiteX466" fmla="*/ 8900808 w 12191999"/>
              <a:gd name="connsiteY466" fmla="*/ 5998795 h 6858000"/>
              <a:gd name="connsiteX467" fmla="*/ 8873933 w 12191999"/>
              <a:gd name="connsiteY467" fmla="*/ 6041552 h 6858000"/>
              <a:gd name="connsiteX468" fmla="*/ 8931350 w 12191999"/>
              <a:gd name="connsiteY468" fmla="*/ 6078202 h 6858000"/>
              <a:gd name="connsiteX469" fmla="*/ 9136587 w 12191999"/>
              <a:gd name="connsiteY469" fmla="*/ 6076979 h 6858000"/>
              <a:gd name="connsiteX470" fmla="*/ 9159416 w 12191999"/>
              <a:gd name="connsiteY470" fmla="*/ 6078201 h 6858000"/>
              <a:gd name="connsiteX471" fmla="*/ 9160395 w 12191999"/>
              <a:gd name="connsiteY471" fmla="*/ 6078767 h 6858000"/>
              <a:gd name="connsiteX472" fmla="*/ 9159383 w 12191999"/>
              <a:gd name="connsiteY472" fmla="*/ 6065178 h 6858000"/>
              <a:gd name="connsiteX473" fmla="*/ 9160606 w 12191999"/>
              <a:gd name="connsiteY473" fmla="*/ 5856275 h 6858000"/>
              <a:gd name="connsiteX474" fmla="*/ 9125178 w 12191999"/>
              <a:gd name="connsiteY474" fmla="*/ 5798859 h 6858000"/>
              <a:gd name="connsiteX475" fmla="*/ 9083641 w 12191999"/>
              <a:gd name="connsiteY475" fmla="*/ 5825735 h 6858000"/>
              <a:gd name="connsiteX476" fmla="*/ 8954147 w 12191999"/>
              <a:gd name="connsiteY476" fmla="*/ 5835507 h 6858000"/>
              <a:gd name="connsiteX477" fmla="*/ 8901615 w 12191999"/>
              <a:gd name="connsiteY477" fmla="*/ 5764652 h 6858000"/>
              <a:gd name="connsiteX478" fmla="*/ 8902838 w 12191999"/>
              <a:gd name="connsiteY478" fmla="*/ 5668142 h 6858000"/>
              <a:gd name="connsiteX479" fmla="*/ 9099523 w 12191999"/>
              <a:gd name="connsiteY479" fmla="*/ 5630271 h 6858000"/>
              <a:gd name="connsiteX480" fmla="*/ 9132508 w 12191999"/>
              <a:gd name="connsiteY480" fmla="*/ 5633936 h 6858000"/>
              <a:gd name="connsiteX481" fmla="*/ 9161828 w 12191999"/>
              <a:gd name="connsiteY481" fmla="*/ 5572855 h 6858000"/>
              <a:gd name="connsiteX482" fmla="*/ 9160606 w 12191999"/>
              <a:gd name="connsiteY482" fmla="*/ 5382276 h 6858000"/>
              <a:gd name="connsiteX483" fmla="*/ 9213137 w 12191999"/>
              <a:gd name="connsiteY483" fmla="*/ 5332188 h 6858000"/>
              <a:gd name="connsiteX484" fmla="*/ 9398827 w 12191999"/>
              <a:gd name="connsiteY484" fmla="*/ 5333410 h 6858000"/>
              <a:gd name="connsiteX485" fmla="*/ 9467240 w 12191999"/>
              <a:gd name="connsiteY485" fmla="*/ 5293094 h 6858000"/>
              <a:gd name="connsiteX486" fmla="*/ 9434256 w 12191999"/>
              <a:gd name="connsiteY486" fmla="*/ 5249118 h 6858000"/>
              <a:gd name="connsiteX487" fmla="*/ 9419596 w 12191999"/>
              <a:gd name="connsiteY487" fmla="*/ 5139169 h 6858000"/>
              <a:gd name="connsiteX488" fmla="*/ 9648044 w 12191999"/>
              <a:gd name="connsiteY488" fmla="*/ 5109848 h 6858000"/>
              <a:gd name="connsiteX489" fmla="*/ 9643157 w 12191999"/>
              <a:gd name="connsiteY489" fmla="*/ 5260110 h 6858000"/>
              <a:gd name="connsiteX490" fmla="*/ 9644379 w 12191999"/>
              <a:gd name="connsiteY490" fmla="*/ 5319971 h 6858000"/>
              <a:gd name="connsiteX491" fmla="*/ 9698131 w 12191999"/>
              <a:gd name="connsiteY491" fmla="*/ 5334631 h 6858000"/>
              <a:gd name="connsiteX492" fmla="*/ 9903370 w 12191999"/>
              <a:gd name="connsiteY492" fmla="*/ 5334631 h 6858000"/>
              <a:gd name="connsiteX493" fmla="*/ 9929654 w 12191999"/>
              <a:gd name="connsiteY493" fmla="*/ 5346485 h 6858000"/>
              <a:gd name="connsiteX494" fmla="*/ 9930724 w 12191999"/>
              <a:gd name="connsiteY494" fmla="*/ 5354628 h 6858000"/>
              <a:gd name="connsiteX495" fmla="*/ 9932264 w 12191999"/>
              <a:gd name="connsiteY495" fmla="*/ 5354628 h 6858000"/>
              <a:gd name="connsiteX496" fmla="*/ 9932800 w 12191999"/>
              <a:gd name="connsiteY496" fmla="*/ 5349644 h 6858000"/>
              <a:gd name="connsiteX497" fmla="*/ 9947918 w 12191999"/>
              <a:gd name="connsiteY497" fmla="*/ 5337597 h 6858000"/>
              <a:gd name="connsiteX498" fmla="*/ 9951318 w 12191999"/>
              <a:gd name="connsiteY498" fmla="*/ 5337347 h 6858000"/>
              <a:gd name="connsiteX499" fmla="*/ 9952291 w 12191999"/>
              <a:gd name="connsiteY499" fmla="*/ 5335521 h 6858000"/>
              <a:gd name="connsiteX500" fmla="*/ 9934946 w 12191999"/>
              <a:gd name="connsiteY500" fmla="*/ 5330599 h 6858000"/>
              <a:gd name="connsiteX501" fmla="*/ 9930821 w 12191999"/>
              <a:gd name="connsiteY501" fmla="*/ 5309831 h 6858000"/>
              <a:gd name="connsiteX502" fmla="*/ 9930821 w 12191999"/>
              <a:gd name="connsiteY502" fmla="*/ 5086269 h 6858000"/>
              <a:gd name="connsiteX503" fmla="*/ 9976023 w 12191999"/>
              <a:gd name="connsiteY503" fmla="*/ 5012969 h 6858000"/>
              <a:gd name="connsiteX504" fmla="*/ 10026111 w 12191999"/>
              <a:gd name="connsiteY504" fmla="*/ 5020300 h 6858000"/>
              <a:gd name="connsiteX505" fmla="*/ 10151942 w 12191999"/>
              <a:gd name="connsiteY505" fmla="*/ 5045954 h 6858000"/>
              <a:gd name="connsiteX506" fmla="*/ 10160492 w 12191999"/>
              <a:gd name="connsiteY506" fmla="*/ 4868816 h 6858000"/>
              <a:gd name="connsiteX507" fmla="*/ 10039550 w 12191999"/>
              <a:gd name="connsiteY507" fmla="*/ 4867593 h 6858000"/>
              <a:gd name="connsiteX508" fmla="*/ 9987018 w 12191999"/>
              <a:gd name="connsiteY508" fmla="*/ 4895690 h 6858000"/>
              <a:gd name="connsiteX509" fmla="*/ 9932044 w 12191999"/>
              <a:gd name="connsiteY509" fmla="*/ 4830943 h 6858000"/>
              <a:gd name="connsiteX510" fmla="*/ 9929601 w 12191999"/>
              <a:gd name="connsiteY510" fmla="*/ 4587835 h 6858000"/>
              <a:gd name="connsiteX511" fmla="*/ 9957699 w 12191999"/>
              <a:gd name="connsiteY511" fmla="*/ 4568288 h 6858000"/>
              <a:gd name="connsiteX512" fmla="*/ 10158050 w 12191999"/>
              <a:gd name="connsiteY512" fmla="*/ 4568288 h 6858000"/>
              <a:gd name="connsiteX513" fmla="*/ 10204472 w 12191999"/>
              <a:gd name="connsiteY513" fmla="*/ 4560959 h 6858000"/>
              <a:gd name="connsiteX514" fmla="*/ 10213024 w 12191999"/>
              <a:gd name="connsiteY514" fmla="*/ 4493768 h 6858000"/>
              <a:gd name="connsiteX515" fmla="*/ 10209359 w 12191999"/>
              <a:gd name="connsiteY515" fmla="*/ 4345948 h 6858000"/>
              <a:gd name="connsiteX516" fmla="*/ 10325263 w 12191999"/>
              <a:gd name="connsiteY516" fmla="*/ 4307925 h 6858000"/>
              <a:gd name="connsiteX517" fmla="*/ 10432920 w 12191999"/>
              <a:gd name="connsiteY517" fmla="*/ 4364272 h 6858000"/>
              <a:gd name="connsiteX518" fmla="*/ 10423148 w 12191999"/>
              <a:gd name="connsiteY518" fmla="*/ 4486437 h 6858000"/>
              <a:gd name="connsiteX519" fmla="*/ 10393828 w 12191999"/>
              <a:gd name="connsiteY519" fmla="*/ 4531639 h 6858000"/>
              <a:gd name="connsiteX520" fmla="*/ 10459798 w 12191999"/>
              <a:gd name="connsiteY520" fmla="*/ 4569509 h 6858000"/>
              <a:gd name="connsiteX521" fmla="*/ 10660149 w 12191999"/>
              <a:gd name="connsiteY521" fmla="*/ 4568288 h 6858000"/>
              <a:gd name="connsiteX522" fmla="*/ 10700463 w 12191999"/>
              <a:gd name="connsiteY522" fmla="*/ 4607381 h 6858000"/>
              <a:gd name="connsiteX523" fmla="*/ 10699241 w 12191999"/>
              <a:gd name="connsiteY523" fmla="*/ 4802845 h 6858000"/>
              <a:gd name="connsiteX524" fmla="*/ 10672366 w 12191999"/>
              <a:gd name="connsiteY524" fmla="*/ 4876145 h 6858000"/>
              <a:gd name="connsiteX525" fmla="*/ 10591736 w 12191999"/>
              <a:gd name="connsiteY525" fmla="*/ 4872480 h 6858000"/>
              <a:gd name="connsiteX526" fmla="*/ 10518437 w 12191999"/>
              <a:gd name="connsiteY526" fmla="*/ 4833387 h 6858000"/>
              <a:gd name="connsiteX527" fmla="*/ 10443915 w 12191999"/>
              <a:gd name="connsiteY527" fmla="*/ 4917681 h 6858000"/>
              <a:gd name="connsiteX528" fmla="*/ 10486675 w 12191999"/>
              <a:gd name="connsiteY528" fmla="*/ 5054507 h 6858000"/>
              <a:gd name="connsiteX529" fmla="*/ 10580742 w 12191999"/>
              <a:gd name="connsiteY529" fmla="*/ 5045954 h 6858000"/>
              <a:gd name="connsiteX530" fmla="*/ 10643046 w 12191999"/>
              <a:gd name="connsiteY530" fmla="*/ 5009304 h 6858000"/>
              <a:gd name="connsiteX531" fmla="*/ 10699241 w 12191999"/>
              <a:gd name="connsiteY531" fmla="*/ 5089935 h 6858000"/>
              <a:gd name="connsiteX532" fmla="*/ 10700463 w 12191999"/>
              <a:gd name="connsiteY532" fmla="*/ 5308610 h 6858000"/>
              <a:gd name="connsiteX533" fmla="*/ 10695953 w 12191999"/>
              <a:gd name="connsiteY533" fmla="*/ 5325919 h 6858000"/>
              <a:gd name="connsiteX534" fmla="*/ 10695953 w 12191999"/>
              <a:gd name="connsiteY534" fmla="*/ 5342506 h 6858000"/>
              <a:gd name="connsiteX535" fmla="*/ 10697005 w 12191999"/>
              <a:gd name="connsiteY535" fmla="*/ 5340688 h 6858000"/>
              <a:gd name="connsiteX536" fmla="*/ 10739305 w 12191999"/>
              <a:gd name="connsiteY536" fmla="*/ 5333510 h 6858000"/>
              <a:gd name="connsiteX537" fmla="*/ 10924995 w 12191999"/>
              <a:gd name="connsiteY537" fmla="*/ 5334732 h 6858000"/>
              <a:gd name="connsiteX538" fmla="*/ 10993408 w 12191999"/>
              <a:gd name="connsiteY538" fmla="*/ 5294417 h 6858000"/>
              <a:gd name="connsiteX539" fmla="*/ 10960424 w 12191999"/>
              <a:gd name="connsiteY539" fmla="*/ 5250439 h 6858000"/>
              <a:gd name="connsiteX540" fmla="*/ 10945764 w 12191999"/>
              <a:gd name="connsiteY540" fmla="*/ 5140490 h 6858000"/>
              <a:gd name="connsiteX541" fmla="*/ 11174212 w 12191999"/>
              <a:gd name="connsiteY541" fmla="*/ 5111172 h 6858000"/>
              <a:gd name="connsiteX542" fmla="*/ 11169325 w 12191999"/>
              <a:gd name="connsiteY542" fmla="*/ 5261432 h 6858000"/>
              <a:gd name="connsiteX543" fmla="*/ 11170547 w 12191999"/>
              <a:gd name="connsiteY543" fmla="*/ 5321293 h 6858000"/>
              <a:gd name="connsiteX544" fmla="*/ 11224299 w 12191999"/>
              <a:gd name="connsiteY544" fmla="*/ 5335954 h 6858000"/>
              <a:gd name="connsiteX545" fmla="*/ 11429538 w 12191999"/>
              <a:gd name="connsiteY545" fmla="*/ 5335954 h 6858000"/>
              <a:gd name="connsiteX546" fmla="*/ 11457635 w 12191999"/>
              <a:gd name="connsiteY546" fmla="*/ 5361608 h 6858000"/>
              <a:gd name="connsiteX547" fmla="*/ 11456413 w 12191999"/>
              <a:gd name="connsiteY547" fmla="*/ 5585169 h 6858000"/>
              <a:gd name="connsiteX548" fmla="*/ 11397773 w 12191999"/>
              <a:gd name="connsiteY548" fmla="*/ 5663355 h 6858000"/>
              <a:gd name="connsiteX549" fmla="*/ 11340356 w 12191999"/>
              <a:gd name="connsiteY549" fmla="*/ 5627928 h 6858000"/>
              <a:gd name="connsiteX550" fmla="*/ 11242624 w 12191999"/>
              <a:gd name="connsiteY550" fmla="*/ 5618154 h 6858000"/>
              <a:gd name="connsiteX551" fmla="*/ 11198645 w 12191999"/>
              <a:gd name="connsiteY551" fmla="*/ 5731767 h 6858000"/>
              <a:gd name="connsiteX552" fmla="*/ 11271944 w 12191999"/>
              <a:gd name="connsiteY552" fmla="*/ 5838051 h 6858000"/>
              <a:gd name="connsiteX553" fmla="*/ 11352573 w 12191999"/>
              <a:gd name="connsiteY553" fmla="*/ 5795294 h 6858000"/>
              <a:gd name="connsiteX554" fmla="*/ 11424650 w 12191999"/>
              <a:gd name="connsiteY554" fmla="*/ 5791629 h 6858000"/>
              <a:gd name="connsiteX555" fmla="*/ 11456413 w 12191999"/>
              <a:gd name="connsiteY555" fmla="*/ 5862484 h 6858000"/>
              <a:gd name="connsiteX556" fmla="*/ 11456413 w 12191999"/>
              <a:gd name="connsiteY556" fmla="*/ 5995645 h 6858000"/>
              <a:gd name="connsiteX557" fmla="*/ 11450808 w 12191999"/>
              <a:gd name="connsiteY557" fmla="*/ 6076903 h 6858000"/>
              <a:gd name="connsiteX558" fmla="*/ 11443434 w 12191999"/>
              <a:gd name="connsiteY558" fmla="*/ 6089200 h 6858000"/>
              <a:gd name="connsiteX559" fmla="*/ 11447629 w 12191999"/>
              <a:gd name="connsiteY559" fmla="*/ 6089179 h 6858000"/>
              <a:gd name="connsiteX560" fmla="*/ 11460380 w 12191999"/>
              <a:gd name="connsiteY560" fmla="*/ 6094729 h 6858000"/>
              <a:gd name="connsiteX561" fmla="*/ 11461414 w 12191999"/>
              <a:gd name="connsiteY561" fmla="*/ 6089396 h 6858000"/>
              <a:gd name="connsiteX562" fmla="*/ 11491039 w 12191999"/>
              <a:gd name="connsiteY562" fmla="*/ 6081456 h 6858000"/>
              <a:gd name="connsiteX563" fmla="*/ 11686503 w 12191999"/>
              <a:gd name="connsiteY563" fmla="*/ 6082676 h 6858000"/>
              <a:gd name="connsiteX564" fmla="*/ 11732927 w 12191999"/>
              <a:gd name="connsiteY564" fmla="*/ 6074124 h 6858000"/>
              <a:gd name="connsiteX565" fmla="*/ 11741477 w 12191999"/>
              <a:gd name="connsiteY565" fmla="*/ 6008156 h 6858000"/>
              <a:gd name="connsiteX566" fmla="*/ 11698720 w 12191999"/>
              <a:gd name="connsiteY566" fmla="*/ 5923862 h 6858000"/>
              <a:gd name="connsiteX567" fmla="*/ 11785457 w 12191999"/>
              <a:gd name="connsiteY567" fmla="*/ 5829795 h 6858000"/>
              <a:gd name="connsiteX568" fmla="*/ 11834763 w 12191999"/>
              <a:gd name="connsiteY568" fmla="*/ 5820594 h 6858000"/>
              <a:gd name="connsiteX569" fmla="*/ 11961375 w 12191999"/>
              <a:gd name="connsiteY569" fmla="*/ 5878660 h 6858000"/>
              <a:gd name="connsiteX570" fmla="*/ 11949158 w 12191999"/>
              <a:gd name="connsiteY570" fmla="*/ 6003269 h 6858000"/>
              <a:gd name="connsiteX571" fmla="*/ 11922283 w 12191999"/>
              <a:gd name="connsiteY571" fmla="*/ 6046026 h 6858000"/>
              <a:gd name="connsiteX572" fmla="*/ 11983365 w 12191999"/>
              <a:gd name="connsiteY572" fmla="*/ 6082676 h 6858000"/>
              <a:gd name="connsiteX573" fmla="*/ 12183716 w 12191999"/>
              <a:gd name="connsiteY573" fmla="*/ 6081456 h 6858000"/>
              <a:gd name="connsiteX574" fmla="*/ 12191999 w 12191999"/>
              <a:gd name="connsiteY574" fmla="*/ 6083007 h 6858000"/>
              <a:gd name="connsiteX575" fmla="*/ 12191999 w 12191999"/>
              <a:gd name="connsiteY575" fmla="*/ 6858000 h 6858000"/>
              <a:gd name="connsiteX576" fmla="*/ 0 w 12191999"/>
              <a:gd name="connsiteY57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</a:cxnLst>
            <a:rect l="l" t="t" r="r" b="b"/>
            <a:pathLst>
              <a:path w="12191999" h="6858000">
                <a:moveTo>
                  <a:pt x="10699779" y="6099402"/>
                </a:moveTo>
                <a:lnTo>
                  <a:pt x="10700365" y="6104567"/>
                </a:lnTo>
                <a:lnTo>
                  <a:pt x="10702406" y="6099903"/>
                </a:lnTo>
                <a:close/>
                <a:moveTo>
                  <a:pt x="9177921" y="6098901"/>
                </a:moveTo>
                <a:lnTo>
                  <a:pt x="9178505" y="6100344"/>
                </a:lnTo>
                <a:lnTo>
                  <a:pt x="9178605" y="6102927"/>
                </a:lnTo>
                <a:lnTo>
                  <a:pt x="9183635" y="6102927"/>
                </a:lnTo>
                <a:lnTo>
                  <a:pt x="9185303" y="6100308"/>
                </a:lnTo>
                <a:close/>
                <a:moveTo>
                  <a:pt x="5342410" y="5330181"/>
                </a:moveTo>
                <a:lnTo>
                  <a:pt x="5338269" y="5332661"/>
                </a:lnTo>
                <a:lnTo>
                  <a:pt x="5322064" y="5334006"/>
                </a:lnTo>
                <a:lnTo>
                  <a:pt x="5335111" y="5336578"/>
                </a:lnTo>
                <a:lnTo>
                  <a:pt x="5337848" y="5340523"/>
                </a:lnTo>
                <a:lnTo>
                  <a:pt x="5338130" y="5335883"/>
                </a:lnTo>
                <a:close/>
                <a:moveTo>
                  <a:pt x="11820900" y="4311166"/>
                </a:moveTo>
                <a:cubicBezTo>
                  <a:pt x="11873927" y="4308131"/>
                  <a:pt x="11925923" y="4331037"/>
                  <a:pt x="11955244" y="4373182"/>
                </a:cubicBezTo>
                <a:cubicBezTo>
                  <a:pt x="11985785" y="4418384"/>
                  <a:pt x="11980898" y="4451368"/>
                  <a:pt x="11941805" y="4490463"/>
                </a:cubicBezTo>
                <a:cubicBezTo>
                  <a:pt x="11929590" y="4502678"/>
                  <a:pt x="11901490" y="4507563"/>
                  <a:pt x="11911265" y="4531997"/>
                </a:cubicBezTo>
                <a:cubicBezTo>
                  <a:pt x="11922260" y="4557650"/>
                  <a:pt x="11944250" y="4573534"/>
                  <a:pt x="11974790" y="4572310"/>
                </a:cubicBezTo>
                <a:cubicBezTo>
                  <a:pt x="12041982" y="4571090"/>
                  <a:pt x="12107951" y="4573534"/>
                  <a:pt x="12175141" y="4571090"/>
                </a:cubicBezTo>
                <a:lnTo>
                  <a:pt x="12191999" y="4574294"/>
                </a:lnTo>
                <a:lnTo>
                  <a:pt x="12191999" y="5337457"/>
                </a:lnTo>
                <a:lnTo>
                  <a:pt x="12177584" y="5340730"/>
                </a:lnTo>
                <a:cubicBezTo>
                  <a:pt x="12112836" y="5338287"/>
                  <a:pt x="12048089" y="5339507"/>
                  <a:pt x="11982120" y="5339507"/>
                </a:cubicBezTo>
                <a:cubicBezTo>
                  <a:pt x="11962574" y="5339507"/>
                  <a:pt x="11944250" y="5340730"/>
                  <a:pt x="11928367" y="5354166"/>
                </a:cubicBezTo>
                <a:cubicBezTo>
                  <a:pt x="11908820" y="5372491"/>
                  <a:pt x="11896605" y="5388373"/>
                  <a:pt x="11927145" y="5409142"/>
                </a:cubicBezTo>
                <a:cubicBezTo>
                  <a:pt x="11960130" y="5432354"/>
                  <a:pt x="11987007" y="5462893"/>
                  <a:pt x="11971125" y="5504430"/>
                </a:cubicBezTo>
                <a:cubicBezTo>
                  <a:pt x="11955244" y="5548410"/>
                  <a:pt x="11924702" y="5582614"/>
                  <a:pt x="11873393" y="5592389"/>
                </a:cubicBezTo>
                <a:cubicBezTo>
                  <a:pt x="11795208" y="5608269"/>
                  <a:pt x="11739011" y="5587502"/>
                  <a:pt x="11703584" y="5530084"/>
                </a:cubicBezTo>
                <a:cubicBezTo>
                  <a:pt x="11676707" y="5486105"/>
                  <a:pt x="11682816" y="5456786"/>
                  <a:pt x="11723129" y="5417694"/>
                </a:cubicBezTo>
                <a:cubicBezTo>
                  <a:pt x="11735346" y="5406699"/>
                  <a:pt x="11763444" y="5401812"/>
                  <a:pt x="11751228" y="5374936"/>
                </a:cubicBezTo>
                <a:cubicBezTo>
                  <a:pt x="11739011" y="5350502"/>
                  <a:pt x="11718244" y="5338287"/>
                  <a:pt x="11690146" y="5338287"/>
                </a:cubicBezTo>
                <a:cubicBezTo>
                  <a:pt x="11622955" y="5338287"/>
                  <a:pt x="11556985" y="5335842"/>
                  <a:pt x="11489795" y="5339507"/>
                </a:cubicBezTo>
                <a:cubicBezTo>
                  <a:pt x="11453145" y="5341952"/>
                  <a:pt x="11443371" y="5329735"/>
                  <a:pt x="11447036" y="5295528"/>
                </a:cubicBezTo>
                <a:cubicBezTo>
                  <a:pt x="11451923" y="5266207"/>
                  <a:pt x="11449481" y="5234446"/>
                  <a:pt x="11449481" y="5202683"/>
                </a:cubicBezTo>
                <a:cubicBezTo>
                  <a:pt x="11449481" y="5166034"/>
                  <a:pt x="11450701" y="5129384"/>
                  <a:pt x="11449481" y="5092735"/>
                </a:cubicBezTo>
                <a:cubicBezTo>
                  <a:pt x="11448258" y="5058528"/>
                  <a:pt x="11466583" y="5036539"/>
                  <a:pt x="11492238" y="5018215"/>
                </a:cubicBezTo>
                <a:cubicBezTo>
                  <a:pt x="11511785" y="5004774"/>
                  <a:pt x="11528888" y="5007220"/>
                  <a:pt x="11545990" y="5025544"/>
                </a:cubicBezTo>
                <a:cubicBezTo>
                  <a:pt x="11608295" y="5089069"/>
                  <a:pt x="11622955" y="5091513"/>
                  <a:pt x="11668156" y="5051198"/>
                </a:cubicBezTo>
                <a:cubicBezTo>
                  <a:pt x="11713357" y="5010884"/>
                  <a:pt x="11720686" y="4925368"/>
                  <a:pt x="11682816" y="4877723"/>
                </a:cubicBezTo>
                <a:cubicBezTo>
                  <a:pt x="11638837" y="4822748"/>
                  <a:pt x="11602187" y="4821529"/>
                  <a:pt x="11555765" y="4874058"/>
                </a:cubicBezTo>
                <a:cubicBezTo>
                  <a:pt x="11543547" y="4887496"/>
                  <a:pt x="11536218" y="4913152"/>
                  <a:pt x="11508120" y="4902158"/>
                </a:cubicBezTo>
                <a:cubicBezTo>
                  <a:pt x="11477578" y="4891162"/>
                  <a:pt x="11451923" y="4871616"/>
                  <a:pt x="11450701" y="4839852"/>
                </a:cubicBezTo>
                <a:cubicBezTo>
                  <a:pt x="11447036" y="4758002"/>
                  <a:pt x="11449481" y="4674930"/>
                  <a:pt x="11448258" y="4591857"/>
                </a:cubicBezTo>
                <a:cubicBezTo>
                  <a:pt x="11448258" y="4567425"/>
                  <a:pt x="11465361" y="4573534"/>
                  <a:pt x="11477578" y="4573534"/>
                </a:cubicBezTo>
                <a:cubicBezTo>
                  <a:pt x="11544768" y="4573534"/>
                  <a:pt x="11610737" y="4573534"/>
                  <a:pt x="11677929" y="4573534"/>
                </a:cubicBezTo>
                <a:cubicBezTo>
                  <a:pt x="11695032" y="4573534"/>
                  <a:pt x="11713357" y="4574756"/>
                  <a:pt x="11728016" y="4562539"/>
                </a:cubicBezTo>
                <a:cubicBezTo>
                  <a:pt x="11751228" y="4544213"/>
                  <a:pt x="11769553" y="4529553"/>
                  <a:pt x="11735346" y="4500233"/>
                </a:cubicBezTo>
                <a:cubicBezTo>
                  <a:pt x="11666934" y="4441595"/>
                  <a:pt x="11682816" y="4358522"/>
                  <a:pt x="11768331" y="4323095"/>
                </a:cubicBezTo>
                <a:cubicBezTo>
                  <a:pt x="11785434" y="4316070"/>
                  <a:pt x="11803224" y="4312177"/>
                  <a:pt x="11820900" y="4311166"/>
                </a:cubicBezTo>
                <a:close/>
                <a:moveTo>
                  <a:pt x="5742911" y="3557222"/>
                </a:moveTo>
                <a:cubicBezTo>
                  <a:pt x="5785237" y="3561738"/>
                  <a:pt x="5826597" y="3581666"/>
                  <a:pt x="5851336" y="3613963"/>
                </a:cubicBezTo>
                <a:cubicBezTo>
                  <a:pt x="5884320" y="3659163"/>
                  <a:pt x="5880655" y="3697035"/>
                  <a:pt x="5840341" y="3736128"/>
                </a:cubicBezTo>
                <a:cubicBezTo>
                  <a:pt x="5828123" y="3748345"/>
                  <a:pt x="5795140" y="3750787"/>
                  <a:pt x="5811021" y="3780107"/>
                </a:cubicBezTo>
                <a:cubicBezTo>
                  <a:pt x="5823239" y="3804540"/>
                  <a:pt x="5844004" y="3815534"/>
                  <a:pt x="5873327" y="3815534"/>
                </a:cubicBezTo>
                <a:cubicBezTo>
                  <a:pt x="5942958" y="3814314"/>
                  <a:pt x="6012594" y="3816757"/>
                  <a:pt x="6082230" y="3814314"/>
                </a:cubicBezTo>
                <a:cubicBezTo>
                  <a:pt x="6102386" y="3813398"/>
                  <a:pt x="6112234" y="3817291"/>
                  <a:pt x="6115900" y="3831149"/>
                </a:cubicBezTo>
                <a:lnTo>
                  <a:pt x="6116334" y="3835442"/>
                </a:lnTo>
                <a:lnTo>
                  <a:pt x="6135367" y="3820781"/>
                </a:lnTo>
                <a:cubicBezTo>
                  <a:pt x="6143326" y="3819255"/>
                  <a:pt x="6153251" y="3819407"/>
                  <a:pt x="6165468" y="3821240"/>
                </a:cubicBezTo>
                <a:cubicBezTo>
                  <a:pt x="6193565" y="3826127"/>
                  <a:pt x="6221664" y="3822462"/>
                  <a:pt x="6250984" y="3822462"/>
                </a:cubicBezTo>
                <a:cubicBezTo>
                  <a:pt x="6286411" y="3822462"/>
                  <a:pt x="6320618" y="3823685"/>
                  <a:pt x="6356045" y="3822462"/>
                </a:cubicBezTo>
                <a:cubicBezTo>
                  <a:pt x="6393917" y="3821240"/>
                  <a:pt x="6419570" y="3842009"/>
                  <a:pt x="6434230" y="3873772"/>
                </a:cubicBezTo>
                <a:cubicBezTo>
                  <a:pt x="6451333" y="3907977"/>
                  <a:pt x="6419570" y="3920194"/>
                  <a:pt x="6401245" y="3938519"/>
                </a:cubicBezTo>
                <a:cubicBezTo>
                  <a:pt x="6362153" y="3975168"/>
                  <a:pt x="6359710" y="3998381"/>
                  <a:pt x="6395138" y="4039916"/>
                </a:cubicBezTo>
                <a:cubicBezTo>
                  <a:pt x="6437895" y="4090005"/>
                  <a:pt x="6527076" y="4097333"/>
                  <a:pt x="6574721" y="4054576"/>
                </a:cubicBezTo>
                <a:cubicBezTo>
                  <a:pt x="6628473" y="4008153"/>
                  <a:pt x="6628473" y="3977611"/>
                  <a:pt x="6575941" y="3931189"/>
                </a:cubicBezTo>
                <a:cubicBezTo>
                  <a:pt x="6562504" y="3918974"/>
                  <a:pt x="6538071" y="3910422"/>
                  <a:pt x="6547844" y="3883545"/>
                </a:cubicBezTo>
                <a:cubicBezTo>
                  <a:pt x="6558839" y="3853004"/>
                  <a:pt x="6578386" y="3827349"/>
                  <a:pt x="6610148" y="3826127"/>
                </a:cubicBezTo>
                <a:cubicBezTo>
                  <a:pt x="6691998" y="3822462"/>
                  <a:pt x="6775070" y="3824905"/>
                  <a:pt x="6856921" y="3823685"/>
                </a:cubicBezTo>
                <a:cubicBezTo>
                  <a:pt x="6881354" y="3823685"/>
                  <a:pt x="6875246" y="3840787"/>
                  <a:pt x="6875246" y="3853004"/>
                </a:cubicBezTo>
                <a:cubicBezTo>
                  <a:pt x="6875246" y="3920194"/>
                  <a:pt x="6875246" y="3986164"/>
                  <a:pt x="6875246" y="4053355"/>
                </a:cubicBezTo>
                <a:cubicBezTo>
                  <a:pt x="6875246" y="4074123"/>
                  <a:pt x="6877689" y="4093668"/>
                  <a:pt x="6892348" y="4110773"/>
                </a:cubicBezTo>
                <a:cubicBezTo>
                  <a:pt x="6911895" y="4132762"/>
                  <a:pt x="6926555" y="4137648"/>
                  <a:pt x="6948545" y="4110773"/>
                </a:cubicBezTo>
                <a:cubicBezTo>
                  <a:pt x="7005962" y="4043581"/>
                  <a:pt x="7068267" y="4049690"/>
                  <a:pt x="7117131" y="4126653"/>
                </a:cubicBezTo>
                <a:cubicBezTo>
                  <a:pt x="7155003" y="4186514"/>
                  <a:pt x="7136679" y="4286688"/>
                  <a:pt x="7080482" y="4328224"/>
                </a:cubicBezTo>
                <a:cubicBezTo>
                  <a:pt x="7034060" y="4362430"/>
                  <a:pt x="6999854" y="4357545"/>
                  <a:pt x="6959540" y="4317229"/>
                </a:cubicBezTo>
                <a:cubicBezTo>
                  <a:pt x="6947323" y="4305014"/>
                  <a:pt x="6942436" y="4273250"/>
                  <a:pt x="6914338" y="4287910"/>
                </a:cubicBezTo>
                <a:cubicBezTo>
                  <a:pt x="6891126" y="4300127"/>
                  <a:pt x="6877689" y="4320896"/>
                  <a:pt x="6877689" y="4350213"/>
                </a:cubicBezTo>
                <a:cubicBezTo>
                  <a:pt x="6878911" y="4417403"/>
                  <a:pt x="6876468" y="4483374"/>
                  <a:pt x="6878911" y="4550565"/>
                </a:cubicBezTo>
                <a:cubicBezTo>
                  <a:pt x="6880133" y="4582327"/>
                  <a:pt x="6874024" y="4594544"/>
                  <a:pt x="6838596" y="4592100"/>
                </a:cubicBezTo>
                <a:cubicBezTo>
                  <a:pt x="6775070" y="4588436"/>
                  <a:pt x="6711545" y="4590880"/>
                  <a:pt x="6648020" y="4590880"/>
                </a:cubicBezTo>
                <a:cubicBezTo>
                  <a:pt x="6628473" y="4590880"/>
                  <a:pt x="6610148" y="4592100"/>
                  <a:pt x="6594266" y="4604318"/>
                </a:cubicBezTo>
                <a:cubicBezTo>
                  <a:pt x="6571056" y="4623864"/>
                  <a:pt x="6562504" y="4638522"/>
                  <a:pt x="6591823" y="4662956"/>
                </a:cubicBezTo>
                <a:cubicBezTo>
                  <a:pt x="6655348" y="4715488"/>
                  <a:pt x="6652905" y="4766796"/>
                  <a:pt x="6589381" y="4819328"/>
                </a:cubicBezTo>
                <a:cubicBezTo>
                  <a:pt x="6530741" y="4866973"/>
                  <a:pt x="6422015" y="4855979"/>
                  <a:pt x="6375592" y="4796116"/>
                </a:cubicBezTo>
                <a:cubicBezTo>
                  <a:pt x="6338943" y="4749693"/>
                  <a:pt x="6342608" y="4711821"/>
                  <a:pt x="6385365" y="4670287"/>
                </a:cubicBezTo>
                <a:cubicBezTo>
                  <a:pt x="6397580" y="4658070"/>
                  <a:pt x="6425680" y="4653182"/>
                  <a:pt x="6415905" y="4628749"/>
                </a:cubicBezTo>
                <a:cubicBezTo>
                  <a:pt x="6404910" y="4603096"/>
                  <a:pt x="6381700" y="4588436"/>
                  <a:pt x="6351158" y="4589658"/>
                </a:cubicBezTo>
                <a:cubicBezTo>
                  <a:pt x="6283968" y="4590880"/>
                  <a:pt x="6217999" y="4587214"/>
                  <a:pt x="6150809" y="4590880"/>
                </a:cubicBezTo>
                <a:cubicBezTo>
                  <a:pt x="6133707" y="4591491"/>
                  <a:pt x="6123322" y="4589047"/>
                  <a:pt x="6117367" y="4582327"/>
                </a:cubicBezTo>
                <a:lnTo>
                  <a:pt x="6114197" y="4575109"/>
                </a:lnTo>
                <a:lnTo>
                  <a:pt x="6109104" y="4582272"/>
                </a:lnTo>
                <a:cubicBezTo>
                  <a:pt x="6104218" y="4585785"/>
                  <a:pt x="6096888" y="4586396"/>
                  <a:pt x="6087114" y="4586396"/>
                </a:cubicBezTo>
                <a:cubicBezTo>
                  <a:pt x="6012594" y="4585175"/>
                  <a:pt x="5938072" y="4586396"/>
                  <a:pt x="5863552" y="4586396"/>
                </a:cubicBezTo>
                <a:cubicBezTo>
                  <a:pt x="5837898" y="4586396"/>
                  <a:pt x="5818351" y="4572957"/>
                  <a:pt x="5802472" y="4555854"/>
                </a:cubicBezTo>
                <a:cubicBezTo>
                  <a:pt x="5778036" y="4528977"/>
                  <a:pt x="5774373" y="4504545"/>
                  <a:pt x="5807356" y="4480114"/>
                </a:cubicBezTo>
                <a:cubicBezTo>
                  <a:pt x="5833011" y="4461788"/>
                  <a:pt x="5863552" y="4441018"/>
                  <a:pt x="5847670" y="4403148"/>
                </a:cubicBezTo>
                <a:cubicBezTo>
                  <a:pt x="5830567" y="4361611"/>
                  <a:pt x="5801250" y="4332291"/>
                  <a:pt x="5752384" y="4329849"/>
                </a:cubicBezTo>
                <a:cubicBezTo>
                  <a:pt x="5704740" y="4327406"/>
                  <a:pt x="5660758" y="4329849"/>
                  <a:pt x="5628995" y="4372606"/>
                </a:cubicBezTo>
                <a:cubicBezTo>
                  <a:pt x="5599676" y="4412923"/>
                  <a:pt x="5600896" y="4436133"/>
                  <a:pt x="5638769" y="4470339"/>
                </a:cubicBezTo>
                <a:cubicBezTo>
                  <a:pt x="5655874" y="4486221"/>
                  <a:pt x="5688856" y="4493550"/>
                  <a:pt x="5674197" y="4527758"/>
                </a:cubicBezTo>
                <a:cubicBezTo>
                  <a:pt x="5659538" y="4564408"/>
                  <a:pt x="5632660" y="4586396"/>
                  <a:pt x="5591125" y="4586396"/>
                </a:cubicBezTo>
                <a:cubicBezTo>
                  <a:pt x="5520269" y="4586396"/>
                  <a:pt x="5448192" y="4585175"/>
                  <a:pt x="5377337" y="4586396"/>
                </a:cubicBezTo>
                <a:cubicBezTo>
                  <a:pt x="5350458" y="4587617"/>
                  <a:pt x="5346796" y="4576623"/>
                  <a:pt x="5346796" y="4553411"/>
                </a:cubicBezTo>
                <a:cubicBezTo>
                  <a:pt x="5348016" y="4486221"/>
                  <a:pt x="5346796" y="4420251"/>
                  <a:pt x="5348016" y="4353059"/>
                </a:cubicBezTo>
                <a:cubicBezTo>
                  <a:pt x="5348016" y="4329849"/>
                  <a:pt x="5344352" y="4309081"/>
                  <a:pt x="5327249" y="4291978"/>
                </a:cubicBezTo>
                <a:cubicBezTo>
                  <a:pt x="5310145" y="4274875"/>
                  <a:pt x="5295486" y="4267544"/>
                  <a:pt x="5278383" y="4293199"/>
                </a:cubicBezTo>
                <a:cubicBezTo>
                  <a:pt x="5253948" y="4328628"/>
                  <a:pt x="5222185" y="4357946"/>
                  <a:pt x="5174543" y="4337181"/>
                </a:cubicBezTo>
                <a:cubicBezTo>
                  <a:pt x="5125677" y="4315189"/>
                  <a:pt x="5092692" y="4279761"/>
                  <a:pt x="5089026" y="4221122"/>
                </a:cubicBezTo>
                <a:cubicBezTo>
                  <a:pt x="5085363" y="4164927"/>
                  <a:pt x="5093914" y="4113618"/>
                  <a:pt x="5144002" y="4078190"/>
                </a:cubicBezTo>
                <a:cubicBezTo>
                  <a:pt x="5191646" y="4043983"/>
                  <a:pt x="5224631" y="4046428"/>
                  <a:pt x="5264946" y="4087965"/>
                </a:cubicBezTo>
                <a:cubicBezTo>
                  <a:pt x="5277159" y="4101402"/>
                  <a:pt x="5283271" y="4130722"/>
                  <a:pt x="5311367" y="4117283"/>
                </a:cubicBezTo>
                <a:cubicBezTo>
                  <a:pt x="5335801" y="4105067"/>
                  <a:pt x="5346796" y="4083077"/>
                  <a:pt x="5346796" y="4054980"/>
                </a:cubicBezTo>
                <a:cubicBezTo>
                  <a:pt x="5346796" y="3986566"/>
                  <a:pt x="5348016" y="3918154"/>
                  <a:pt x="5345574" y="3849742"/>
                </a:cubicBezTo>
                <a:cubicBezTo>
                  <a:pt x="5344352" y="3821644"/>
                  <a:pt x="5349236" y="3809427"/>
                  <a:pt x="5381003" y="3811870"/>
                </a:cubicBezTo>
                <a:cubicBezTo>
                  <a:pt x="5416429" y="3817979"/>
                  <a:pt x="5451858" y="3815534"/>
                  <a:pt x="5486063" y="3815534"/>
                </a:cubicBezTo>
                <a:cubicBezTo>
                  <a:pt x="5522713" y="3815534"/>
                  <a:pt x="5559361" y="3814314"/>
                  <a:pt x="5596012" y="3815534"/>
                </a:cubicBezTo>
                <a:cubicBezTo>
                  <a:pt x="5624110" y="3816757"/>
                  <a:pt x="5641213" y="3799654"/>
                  <a:pt x="5650984" y="3777664"/>
                </a:cubicBezTo>
                <a:cubicBezTo>
                  <a:pt x="5660758" y="3755674"/>
                  <a:pt x="5636325" y="3748345"/>
                  <a:pt x="5625329" y="3738570"/>
                </a:cubicBezTo>
                <a:cubicBezTo>
                  <a:pt x="5567914" y="3684820"/>
                  <a:pt x="5576466" y="3622514"/>
                  <a:pt x="5649765" y="3576091"/>
                </a:cubicBezTo>
                <a:cubicBezTo>
                  <a:pt x="5665035" y="3566624"/>
                  <a:pt x="5682520" y="3560668"/>
                  <a:pt x="5700845" y="3557958"/>
                </a:cubicBezTo>
                <a:cubicBezTo>
                  <a:pt x="5714588" y="3555925"/>
                  <a:pt x="5728804" y="3555718"/>
                  <a:pt x="5742911" y="3557222"/>
                </a:cubicBezTo>
                <a:close/>
                <a:moveTo>
                  <a:pt x="5726517" y="2017504"/>
                </a:moveTo>
                <a:cubicBezTo>
                  <a:pt x="5769733" y="2023154"/>
                  <a:pt x="5810962" y="2045754"/>
                  <a:pt x="5834786" y="2083015"/>
                </a:cubicBezTo>
                <a:cubicBezTo>
                  <a:pt x="5861661" y="2124551"/>
                  <a:pt x="5855555" y="2157535"/>
                  <a:pt x="5820126" y="2192965"/>
                </a:cubicBezTo>
                <a:cubicBezTo>
                  <a:pt x="5806689" y="2206402"/>
                  <a:pt x="5777368" y="2210067"/>
                  <a:pt x="5787140" y="2236943"/>
                </a:cubicBezTo>
                <a:cubicBezTo>
                  <a:pt x="5798136" y="2266262"/>
                  <a:pt x="5823790" y="2277258"/>
                  <a:pt x="5855555" y="2277258"/>
                </a:cubicBezTo>
                <a:cubicBezTo>
                  <a:pt x="5917857" y="2276037"/>
                  <a:pt x="5978941" y="2279702"/>
                  <a:pt x="6041243" y="2276037"/>
                </a:cubicBezTo>
                <a:cubicBezTo>
                  <a:pt x="6080338" y="2273592"/>
                  <a:pt x="6097440" y="2280923"/>
                  <a:pt x="6093775" y="2326124"/>
                </a:cubicBezTo>
                <a:cubicBezTo>
                  <a:pt x="6088888" y="2389649"/>
                  <a:pt x="6093775" y="2453175"/>
                  <a:pt x="6092553" y="2516703"/>
                </a:cubicBezTo>
                <a:cubicBezTo>
                  <a:pt x="6092553" y="2543577"/>
                  <a:pt x="6101105" y="2561902"/>
                  <a:pt x="6121873" y="2577785"/>
                </a:cubicBezTo>
                <a:cubicBezTo>
                  <a:pt x="6134090" y="2586335"/>
                  <a:pt x="6142641" y="2585115"/>
                  <a:pt x="6154856" y="2574120"/>
                </a:cubicBezTo>
                <a:cubicBezTo>
                  <a:pt x="6241593" y="2494711"/>
                  <a:pt x="6290460" y="2503263"/>
                  <a:pt x="6351542" y="2611990"/>
                </a:cubicBezTo>
                <a:cubicBezTo>
                  <a:pt x="6352764" y="2644975"/>
                  <a:pt x="6352764" y="2676738"/>
                  <a:pt x="6352764" y="2708501"/>
                </a:cubicBezTo>
                <a:cubicBezTo>
                  <a:pt x="6338104" y="2734156"/>
                  <a:pt x="6325887" y="2761033"/>
                  <a:pt x="6300232" y="2779356"/>
                </a:cubicBezTo>
                <a:cubicBezTo>
                  <a:pt x="6251367" y="2817228"/>
                  <a:pt x="6212273" y="2813563"/>
                  <a:pt x="6170739" y="2769584"/>
                </a:cubicBezTo>
                <a:cubicBezTo>
                  <a:pt x="6159745" y="2757366"/>
                  <a:pt x="6154856" y="2729269"/>
                  <a:pt x="6129202" y="2742708"/>
                </a:cubicBezTo>
                <a:cubicBezTo>
                  <a:pt x="6107212" y="2753701"/>
                  <a:pt x="6093775" y="2772026"/>
                  <a:pt x="6093775" y="2800124"/>
                </a:cubicBezTo>
                <a:cubicBezTo>
                  <a:pt x="6094997" y="2869758"/>
                  <a:pt x="6092553" y="2939392"/>
                  <a:pt x="6094997" y="3009027"/>
                </a:cubicBezTo>
                <a:cubicBezTo>
                  <a:pt x="6096218" y="3042011"/>
                  <a:pt x="6085222" y="3048121"/>
                  <a:pt x="6054683" y="3046899"/>
                </a:cubicBezTo>
                <a:cubicBezTo>
                  <a:pt x="5989937" y="3044455"/>
                  <a:pt x="5923966" y="3045676"/>
                  <a:pt x="5859220" y="3045676"/>
                </a:cubicBezTo>
                <a:cubicBezTo>
                  <a:pt x="5839672" y="3045676"/>
                  <a:pt x="5821349" y="3046899"/>
                  <a:pt x="5805467" y="3060336"/>
                </a:cubicBezTo>
                <a:cubicBezTo>
                  <a:pt x="5785921" y="3078662"/>
                  <a:pt x="5774925" y="3095764"/>
                  <a:pt x="5804246" y="3116533"/>
                </a:cubicBezTo>
                <a:cubicBezTo>
                  <a:pt x="5834786" y="3138522"/>
                  <a:pt x="5861661" y="3165399"/>
                  <a:pt x="5849445" y="3206935"/>
                </a:cubicBezTo>
                <a:cubicBezTo>
                  <a:pt x="5834786" y="3254578"/>
                  <a:pt x="5803023" y="3288785"/>
                  <a:pt x="5751713" y="3299780"/>
                </a:cubicBezTo>
                <a:cubicBezTo>
                  <a:pt x="5674750" y="3315662"/>
                  <a:pt x="5616113" y="3293673"/>
                  <a:pt x="5581905" y="3237475"/>
                </a:cubicBezTo>
                <a:cubicBezTo>
                  <a:pt x="5555029" y="3193496"/>
                  <a:pt x="5561135" y="3162956"/>
                  <a:pt x="5601451" y="3125084"/>
                </a:cubicBezTo>
                <a:cubicBezTo>
                  <a:pt x="5613669" y="3114088"/>
                  <a:pt x="5640546" y="3109203"/>
                  <a:pt x="5629551" y="3083549"/>
                </a:cubicBezTo>
                <a:cubicBezTo>
                  <a:pt x="5619775" y="3059114"/>
                  <a:pt x="5599008" y="3046899"/>
                  <a:pt x="5573353" y="3045676"/>
                </a:cubicBezTo>
                <a:cubicBezTo>
                  <a:pt x="5525708" y="3044455"/>
                  <a:pt x="5478065" y="3045676"/>
                  <a:pt x="5430421" y="3045676"/>
                </a:cubicBezTo>
                <a:cubicBezTo>
                  <a:pt x="5324139" y="3045676"/>
                  <a:pt x="5324139" y="3045676"/>
                  <a:pt x="5324139" y="2938172"/>
                </a:cubicBezTo>
                <a:cubicBezTo>
                  <a:pt x="5324139" y="2894192"/>
                  <a:pt x="5325358" y="2848990"/>
                  <a:pt x="5324139" y="2805010"/>
                </a:cubicBezTo>
                <a:cubicBezTo>
                  <a:pt x="5322917" y="2775691"/>
                  <a:pt x="5335133" y="2752481"/>
                  <a:pt x="5355900" y="2734156"/>
                </a:cubicBezTo>
                <a:cubicBezTo>
                  <a:pt x="5380332" y="2712165"/>
                  <a:pt x="5403544" y="2707279"/>
                  <a:pt x="5427977" y="2737821"/>
                </a:cubicBezTo>
                <a:cubicBezTo>
                  <a:pt x="5447526" y="2763474"/>
                  <a:pt x="5467069" y="2795238"/>
                  <a:pt x="5508607" y="2780578"/>
                </a:cubicBezTo>
                <a:cubicBezTo>
                  <a:pt x="5552586" y="2765919"/>
                  <a:pt x="5579462" y="2724383"/>
                  <a:pt x="5581905" y="2674294"/>
                </a:cubicBezTo>
                <a:cubicBezTo>
                  <a:pt x="5584348" y="2629092"/>
                  <a:pt x="5577018" y="2590001"/>
                  <a:pt x="5537926" y="2560681"/>
                </a:cubicBezTo>
                <a:cubicBezTo>
                  <a:pt x="5497612" y="2530140"/>
                  <a:pt x="5475621" y="2532583"/>
                  <a:pt x="5440195" y="2570454"/>
                </a:cubicBezTo>
                <a:cubicBezTo>
                  <a:pt x="5424312" y="2587558"/>
                  <a:pt x="5418205" y="2619320"/>
                  <a:pt x="5382779" y="2605882"/>
                </a:cubicBezTo>
                <a:cubicBezTo>
                  <a:pt x="5347348" y="2591221"/>
                  <a:pt x="5325358" y="2565567"/>
                  <a:pt x="5324139" y="2527695"/>
                </a:cubicBezTo>
                <a:cubicBezTo>
                  <a:pt x="5322917" y="2453175"/>
                  <a:pt x="5324139" y="2378654"/>
                  <a:pt x="5322917" y="2304134"/>
                </a:cubicBezTo>
                <a:cubicBezTo>
                  <a:pt x="5322917" y="2280923"/>
                  <a:pt x="5332689" y="2278479"/>
                  <a:pt x="5351016" y="2278479"/>
                </a:cubicBezTo>
                <a:cubicBezTo>
                  <a:pt x="5419427" y="2279702"/>
                  <a:pt x="5487839" y="2278479"/>
                  <a:pt x="5556254" y="2278479"/>
                </a:cubicBezTo>
                <a:cubicBezTo>
                  <a:pt x="5575797" y="2278479"/>
                  <a:pt x="5594120" y="2277258"/>
                  <a:pt x="5610003" y="2263820"/>
                </a:cubicBezTo>
                <a:cubicBezTo>
                  <a:pt x="5631992" y="2244274"/>
                  <a:pt x="5641767" y="2228392"/>
                  <a:pt x="5611225" y="2203958"/>
                </a:cubicBezTo>
                <a:cubicBezTo>
                  <a:pt x="5547698" y="2152649"/>
                  <a:pt x="5548920" y="2108671"/>
                  <a:pt x="5606337" y="2053696"/>
                </a:cubicBezTo>
                <a:cubicBezTo>
                  <a:pt x="5638102" y="2023155"/>
                  <a:pt x="5683302" y="2011854"/>
                  <a:pt x="5726517" y="2017504"/>
                </a:cubicBezTo>
                <a:close/>
                <a:moveTo>
                  <a:pt x="0" y="0"/>
                </a:moveTo>
                <a:lnTo>
                  <a:pt x="5329115" y="0"/>
                </a:lnTo>
                <a:lnTo>
                  <a:pt x="5332434" y="5729"/>
                </a:lnTo>
                <a:cubicBezTo>
                  <a:pt x="5333904" y="11284"/>
                  <a:pt x="5334438" y="18309"/>
                  <a:pt x="5334132" y="27166"/>
                </a:cubicBezTo>
                <a:cubicBezTo>
                  <a:pt x="5331688" y="93135"/>
                  <a:pt x="5332910" y="160325"/>
                  <a:pt x="5332910" y="227517"/>
                </a:cubicBezTo>
                <a:cubicBezTo>
                  <a:pt x="5332910" y="245842"/>
                  <a:pt x="5334132" y="262944"/>
                  <a:pt x="5346347" y="276382"/>
                </a:cubicBezTo>
                <a:cubicBezTo>
                  <a:pt x="5364674" y="295929"/>
                  <a:pt x="5378111" y="304481"/>
                  <a:pt x="5402544" y="277604"/>
                </a:cubicBezTo>
                <a:cubicBezTo>
                  <a:pt x="5463627" y="204305"/>
                  <a:pt x="5551584" y="225072"/>
                  <a:pt x="5582127" y="317919"/>
                </a:cubicBezTo>
                <a:cubicBezTo>
                  <a:pt x="5606557" y="392438"/>
                  <a:pt x="5583346" y="463295"/>
                  <a:pt x="5523486" y="501165"/>
                </a:cubicBezTo>
                <a:cubicBezTo>
                  <a:pt x="5479508" y="529263"/>
                  <a:pt x="5450188" y="523155"/>
                  <a:pt x="5411097" y="481620"/>
                </a:cubicBezTo>
                <a:cubicBezTo>
                  <a:pt x="5398879" y="469403"/>
                  <a:pt x="5393991" y="441305"/>
                  <a:pt x="5369558" y="453522"/>
                </a:cubicBezTo>
                <a:cubicBezTo>
                  <a:pt x="5345127" y="464516"/>
                  <a:pt x="5332910" y="485285"/>
                  <a:pt x="5332910" y="514605"/>
                </a:cubicBezTo>
                <a:cubicBezTo>
                  <a:pt x="5334132" y="583017"/>
                  <a:pt x="5331688" y="651429"/>
                  <a:pt x="5334132" y="719841"/>
                </a:cubicBezTo>
                <a:cubicBezTo>
                  <a:pt x="5335356" y="750383"/>
                  <a:pt x="5328023" y="761378"/>
                  <a:pt x="5295041" y="760156"/>
                </a:cubicBezTo>
                <a:cubicBezTo>
                  <a:pt x="5229072" y="757713"/>
                  <a:pt x="5161881" y="758935"/>
                  <a:pt x="5094692" y="758935"/>
                </a:cubicBezTo>
                <a:cubicBezTo>
                  <a:pt x="5077586" y="758935"/>
                  <a:pt x="5060482" y="758935"/>
                  <a:pt x="5045820" y="772373"/>
                </a:cubicBezTo>
                <a:cubicBezTo>
                  <a:pt x="5025053" y="791918"/>
                  <a:pt x="5011616" y="805357"/>
                  <a:pt x="5043379" y="831012"/>
                </a:cubicBezTo>
                <a:cubicBezTo>
                  <a:pt x="5109351" y="883542"/>
                  <a:pt x="5102018" y="948291"/>
                  <a:pt x="5031161" y="997156"/>
                </a:cubicBezTo>
                <a:cubicBezTo>
                  <a:pt x="4963969" y="1042356"/>
                  <a:pt x="4861351" y="1019146"/>
                  <a:pt x="4818594" y="949511"/>
                </a:cubicBezTo>
                <a:cubicBezTo>
                  <a:pt x="4791718" y="905532"/>
                  <a:pt x="4797826" y="878656"/>
                  <a:pt x="4840582" y="837120"/>
                </a:cubicBezTo>
                <a:cubicBezTo>
                  <a:pt x="4852797" y="824903"/>
                  <a:pt x="4879674" y="818795"/>
                  <a:pt x="4866234" y="793140"/>
                </a:cubicBezTo>
                <a:cubicBezTo>
                  <a:pt x="4854020" y="772373"/>
                  <a:pt x="4836918" y="757713"/>
                  <a:pt x="4808822" y="758935"/>
                </a:cubicBezTo>
                <a:cubicBezTo>
                  <a:pt x="4737964" y="760156"/>
                  <a:pt x="4665887" y="758935"/>
                  <a:pt x="4595032" y="760156"/>
                </a:cubicBezTo>
                <a:cubicBezTo>
                  <a:pt x="4585870" y="760156"/>
                  <a:pt x="4578942" y="759469"/>
                  <a:pt x="4573923" y="757192"/>
                </a:cubicBezTo>
                <a:lnTo>
                  <a:pt x="4572290" y="755075"/>
                </a:lnTo>
                <a:lnTo>
                  <a:pt x="4542110" y="755075"/>
                </a:lnTo>
                <a:lnTo>
                  <a:pt x="4532620" y="757803"/>
                </a:lnTo>
                <a:cubicBezTo>
                  <a:pt x="4461765" y="756580"/>
                  <a:pt x="4389688" y="756580"/>
                  <a:pt x="4318830" y="757803"/>
                </a:cubicBezTo>
                <a:cubicBezTo>
                  <a:pt x="4291954" y="757803"/>
                  <a:pt x="4269964" y="746808"/>
                  <a:pt x="4252861" y="727261"/>
                </a:cubicBezTo>
                <a:cubicBezTo>
                  <a:pt x="4230872" y="701606"/>
                  <a:pt x="4222318" y="677173"/>
                  <a:pt x="4257749" y="652741"/>
                </a:cubicBezTo>
                <a:cubicBezTo>
                  <a:pt x="4284626" y="633194"/>
                  <a:pt x="4315164" y="611204"/>
                  <a:pt x="4298063" y="570889"/>
                </a:cubicBezTo>
                <a:cubicBezTo>
                  <a:pt x="4280960" y="531797"/>
                  <a:pt x="4251638" y="503698"/>
                  <a:pt x="4205214" y="501255"/>
                </a:cubicBezTo>
                <a:cubicBezTo>
                  <a:pt x="4161241" y="498812"/>
                  <a:pt x="4119705" y="498812"/>
                  <a:pt x="4087942" y="535462"/>
                </a:cubicBezTo>
                <a:cubicBezTo>
                  <a:pt x="4050070" y="578219"/>
                  <a:pt x="4051293" y="606317"/>
                  <a:pt x="4094050" y="644189"/>
                </a:cubicBezTo>
                <a:cubicBezTo>
                  <a:pt x="4111153" y="658848"/>
                  <a:pt x="4138030" y="669843"/>
                  <a:pt x="4127035" y="700384"/>
                </a:cubicBezTo>
                <a:cubicBezTo>
                  <a:pt x="4114818" y="732148"/>
                  <a:pt x="4090385" y="756580"/>
                  <a:pt x="4057400" y="757803"/>
                </a:cubicBezTo>
                <a:cubicBezTo>
                  <a:pt x="3977993" y="761467"/>
                  <a:pt x="3898585" y="759023"/>
                  <a:pt x="3819179" y="759023"/>
                </a:cubicBezTo>
                <a:lnTo>
                  <a:pt x="3813849" y="756900"/>
                </a:lnTo>
                <a:lnTo>
                  <a:pt x="3810549" y="758781"/>
                </a:lnTo>
                <a:lnTo>
                  <a:pt x="3815750" y="768157"/>
                </a:lnTo>
                <a:cubicBezTo>
                  <a:pt x="3817087" y="773464"/>
                  <a:pt x="3817545" y="780106"/>
                  <a:pt x="3817238" y="788353"/>
                </a:cubicBezTo>
                <a:cubicBezTo>
                  <a:pt x="3814797" y="853100"/>
                  <a:pt x="3816018" y="919069"/>
                  <a:pt x="3816018" y="983816"/>
                </a:cubicBezTo>
                <a:cubicBezTo>
                  <a:pt x="3816018" y="1011914"/>
                  <a:pt x="3809910" y="1036348"/>
                  <a:pt x="3789144" y="1057116"/>
                </a:cubicBezTo>
                <a:cubicBezTo>
                  <a:pt x="3757381" y="1088878"/>
                  <a:pt x="3737836" y="1087658"/>
                  <a:pt x="3708516" y="1053451"/>
                </a:cubicBezTo>
                <a:cubicBezTo>
                  <a:pt x="3688971" y="1031461"/>
                  <a:pt x="3670645" y="1000919"/>
                  <a:pt x="3635219" y="1014358"/>
                </a:cubicBezTo>
                <a:cubicBezTo>
                  <a:pt x="3596125" y="1029018"/>
                  <a:pt x="3566806" y="1054673"/>
                  <a:pt x="3560696" y="1098651"/>
                </a:cubicBezTo>
                <a:cubicBezTo>
                  <a:pt x="3553368" y="1151183"/>
                  <a:pt x="3555811" y="1200050"/>
                  <a:pt x="3603457" y="1235477"/>
                </a:cubicBezTo>
                <a:cubicBezTo>
                  <a:pt x="3642548" y="1264796"/>
                  <a:pt x="3664539" y="1262352"/>
                  <a:pt x="3697521" y="1226924"/>
                </a:cubicBezTo>
                <a:cubicBezTo>
                  <a:pt x="3714624" y="1208600"/>
                  <a:pt x="3724397" y="1174394"/>
                  <a:pt x="3759825" y="1190276"/>
                </a:cubicBezTo>
                <a:cubicBezTo>
                  <a:pt x="3794029" y="1204935"/>
                  <a:pt x="3814797" y="1233032"/>
                  <a:pt x="3816018" y="1270905"/>
                </a:cubicBezTo>
                <a:cubicBezTo>
                  <a:pt x="3817238" y="1344204"/>
                  <a:pt x="3816018" y="1417503"/>
                  <a:pt x="3817238" y="1489580"/>
                </a:cubicBezTo>
                <a:cubicBezTo>
                  <a:pt x="3817238" y="1499964"/>
                  <a:pt x="3815711" y="1506988"/>
                  <a:pt x="3811589" y="1511264"/>
                </a:cubicBezTo>
                <a:lnTo>
                  <a:pt x="3801031" y="1513846"/>
                </a:lnTo>
                <a:lnTo>
                  <a:pt x="3806488" y="1516917"/>
                </a:lnTo>
                <a:lnTo>
                  <a:pt x="3807926" y="1520360"/>
                </a:lnTo>
                <a:lnTo>
                  <a:pt x="3814241" y="1520360"/>
                </a:lnTo>
                <a:lnTo>
                  <a:pt x="3829058" y="1502514"/>
                </a:lnTo>
                <a:cubicBezTo>
                  <a:pt x="3837597" y="1499199"/>
                  <a:pt x="3849165" y="1498742"/>
                  <a:pt x="3863824" y="1499658"/>
                </a:cubicBezTo>
                <a:cubicBezTo>
                  <a:pt x="3926128" y="1503323"/>
                  <a:pt x="3987214" y="1499658"/>
                  <a:pt x="4049516" y="1500879"/>
                </a:cubicBezTo>
                <a:cubicBezTo>
                  <a:pt x="4081280" y="1500879"/>
                  <a:pt x="4106935" y="1489884"/>
                  <a:pt x="4117929" y="1460565"/>
                </a:cubicBezTo>
                <a:cubicBezTo>
                  <a:pt x="4127702" y="1433689"/>
                  <a:pt x="4098382" y="1430024"/>
                  <a:pt x="4084945" y="1416587"/>
                </a:cubicBezTo>
                <a:cubicBezTo>
                  <a:pt x="4049516" y="1381158"/>
                  <a:pt x="4043408" y="1348173"/>
                  <a:pt x="4070285" y="1306638"/>
                </a:cubicBezTo>
                <a:cubicBezTo>
                  <a:pt x="4094107" y="1269377"/>
                  <a:pt x="4135338" y="1246777"/>
                  <a:pt x="4178554" y="1241127"/>
                </a:cubicBezTo>
                <a:cubicBezTo>
                  <a:pt x="4221764" y="1235476"/>
                  <a:pt x="4266966" y="1246777"/>
                  <a:pt x="4298729" y="1277318"/>
                </a:cubicBezTo>
                <a:cubicBezTo>
                  <a:pt x="4356145" y="1332293"/>
                  <a:pt x="4357369" y="1376272"/>
                  <a:pt x="4293841" y="1427580"/>
                </a:cubicBezTo>
                <a:cubicBezTo>
                  <a:pt x="4263300" y="1452014"/>
                  <a:pt x="4273074" y="1467896"/>
                  <a:pt x="4295062" y="1487441"/>
                </a:cubicBezTo>
                <a:cubicBezTo>
                  <a:pt x="4310947" y="1500879"/>
                  <a:pt x="4329269" y="1502101"/>
                  <a:pt x="4348815" y="1502101"/>
                </a:cubicBezTo>
                <a:cubicBezTo>
                  <a:pt x="4417231" y="1502101"/>
                  <a:pt x="4485641" y="1503323"/>
                  <a:pt x="4554055" y="1502101"/>
                </a:cubicBezTo>
                <a:cubicBezTo>
                  <a:pt x="4567798" y="1502101"/>
                  <a:pt x="4576731" y="1503475"/>
                  <a:pt x="4580339" y="1513955"/>
                </a:cubicBezTo>
                <a:lnTo>
                  <a:pt x="4580382" y="1514287"/>
                </a:lnTo>
                <a:lnTo>
                  <a:pt x="4581432" y="1513558"/>
                </a:lnTo>
                <a:cubicBezTo>
                  <a:pt x="4585612" y="1512222"/>
                  <a:pt x="4591033" y="1511688"/>
                  <a:pt x="4598057" y="1511994"/>
                </a:cubicBezTo>
                <a:cubicBezTo>
                  <a:pt x="4668913" y="1514436"/>
                  <a:pt x="4740990" y="1513216"/>
                  <a:pt x="4811845" y="1513216"/>
                </a:cubicBezTo>
                <a:cubicBezTo>
                  <a:pt x="4853383" y="1513216"/>
                  <a:pt x="4880258" y="1535205"/>
                  <a:pt x="4894918" y="1571855"/>
                </a:cubicBezTo>
                <a:cubicBezTo>
                  <a:pt x="4908357" y="1606060"/>
                  <a:pt x="4876594" y="1614613"/>
                  <a:pt x="4859491" y="1630493"/>
                </a:cubicBezTo>
                <a:cubicBezTo>
                  <a:pt x="4821621" y="1665922"/>
                  <a:pt x="4820399" y="1690354"/>
                  <a:pt x="4853383" y="1731891"/>
                </a:cubicBezTo>
                <a:cubicBezTo>
                  <a:pt x="4883921" y="1769762"/>
                  <a:pt x="4925460" y="1772204"/>
                  <a:pt x="4969438" y="1770984"/>
                </a:cubicBezTo>
                <a:cubicBezTo>
                  <a:pt x="5020749" y="1768539"/>
                  <a:pt x="5052511" y="1740442"/>
                  <a:pt x="5069614" y="1696462"/>
                </a:cubicBezTo>
                <a:cubicBezTo>
                  <a:pt x="5085496" y="1656148"/>
                  <a:pt x="5051292" y="1636602"/>
                  <a:pt x="5025634" y="1617055"/>
                </a:cubicBezTo>
                <a:cubicBezTo>
                  <a:pt x="4997537" y="1595065"/>
                  <a:pt x="5001201" y="1573075"/>
                  <a:pt x="5020749" y="1548643"/>
                </a:cubicBezTo>
                <a:cubicBezTo>
                  <a:pt x="5039074" y="1525431"/>
                  <a:pt x="5062283" y="1513216"/>
                  <a:pt x="5094050" y="1513216"/>
                </a:cubicBezTo>
                <a:cubicBezTo>
                  <a:pt x="5163683" y="1514436"/>
                  <a:pt x="5233316" y="1515658"/>
                  <a:pt x="5302949" y="1513216"/>
                </a:cubicBezTo>
                <a:cubicBezTo>
                  <a:pt x="5332270" y="1511994"/>
                  <a:pt x="5337157" y="1524210"/>
                  <a:pt x="5335935" y="1548643"/>
                </a:cubicBezTo>
                <a:cubicBezTo>
                  <a:pt x="5334713" y="1581628"/>
                  <a:pt x="5335935" y="1615833"/>
                  <a:pt x="5335935" y="1648817"/>
                </a:cubicBezTo>
                <a:cubicBezTo>
                  <a:pt x="5337157" y="1668364"/>
                  <a:pt x="5337157" y="1686689"/>
                  <a:pt x="5335935" y="1706237"/>
                </a:cubicBezTo>
                <a:cubicBezTo>
                  <a:pt x="5335935" y="1727004"/>
                  <a:pt x="5337157" y="1747772"/>
                  <a:pt x="5335935" y="1768539"/>
                </a:cubicBezTo>
                <a:cubicBezTo>
                  <a:pt x="5333492" y="1805189"/>
                  <a:pt x="5312721" y="1830844"/>
                  <a:pt x="5279741" y="1844283"/>
                </a:cubicBezTo>
                <a:cubicBezTo>
                  <a:pt x="5246756" y="1857721"/>
                  <a:pt x="5235760" y="1827179"/>
                  <a:pt x="5219879" y="1808854"/>
                </a:cubicBezTo>
                <a:cubicBezTo>
                  <a:pt x="5185675" y="1770984"/>
                  <a:pt x="5161239" y="1768539"/>
                  <a:pt x="5122147" y="1799081"/>
                </a:cubicBezTo>
                <a:cubicBezTo>
                  <a:pt x="5074501" y="1834509"/>
                  <a:pt x="5070837" y="1883375"/>
                  <a:pt x="5080610" y="1935906"/>
                </a:cubicBezTo>
                <a:cubicBezTo>
                  <a:pt x="5087938" y="1979885"/>
                  <a:pt x="5117259" y="2005540"/>
                  <a:pt x="5156351" y="2018979"/>
                </a:cubicBezTo>
                <a:cubicBezTo>
                  <a:pt x="5193002" y="2029974"/>
                  <a:pt x="5210105" y="2000654"/>
                  <a:pt x="5229651" y="1978665"/>
                </a:cubicBezTo>
                <a:cubicBezTo>
                  <a:pt x="5260193" y="1945680"/>
                  <a:pt x="5278517" y="1945680"/>
                  <a:pt x="5311502" y="1977443"/>
                </a:cubicBezTo>
                <a:cubicBezTo>
                  <a:pt x="5331048" y="1996989"/>
                  <a:pt x="5335935" y="2020200"/>
                  <a:pt x="5335935" y="2047077"/>
                </a:cubicBezTo>
                <a:cubicBezTo>
                  <a:pt x="5334713" y="2114267"/>
                  <a:pt x="5333492" y="2181459"/>
                  <a:pt x="5335935" y="2247429"/>
                </a:cubicBezTo>
                <a:cubicBezTo>
                  <a:pt x="5337157" y="2275526"/>
                  <a:pt x="5331048" y="2285299"/>
                  <a:pt x="5300506" y="2284079"/>
                </a:cubicBezTo>
                <a:cubicBezTo>
                  <a:pt x="5230872" y="2281634"/>
                  <a:pt x="5161239" y="2282856"/>
                  <a:pt x="5091606" y="2282856"/>
                </a:cubicBezTo>
                <a:cubicBezTo>
                  <a:pt x="5062283" y="2282856"/>
                  <a:pt x="5041516" y="2297516"/>
                  <a:pt x="5030522" y="2320726"/>
                </a:cubicBezTo>
                <a:cubicBezTo>
                  <a:pt x="5018307" y="2346381"/>
                  <a:pt x="5046403" y="2351268"/>
                  <a:pt x="5058619" y="2362263"/>
                </a:cubicBezTo>
                <a:cubicBezTo>
                  <a:pt x="5102599" y="2402578"/>
                  <a:pt x="5106265" y="2439228"/>
                  <a:pt x="5070837" y="2486872"/>
                </a:cubicBezTo>
                <a:cubicBezTo>
                  <a:pt x="5034186" y="2535737"/>
                  <a:pt x="4982875" y="2543067"/>
                  <a:pt x="4926682" y="2539402"/>
                </a:cubicBezTo>
                <a:cubicBezTo>
                  <a:pt x="4869262" y="2535737"/>
                  <a:pt x="4833836" y="2501532"/>
                  <a:pt x="4813067" y="2452666"/>
                </a:cubicBezTo>
                <a:cubicBezTo>
                  <a:pt x="4793521" y="2406242"/>
                  <a:pt x="4822840" y="2376923"/>
                  <a:pt x="4855825" y="2352491"/>
                </a:cubicBezTo>
                <a:cubicBezTo>
                  <a:pt x="4886368" y="2329278"/>
                  <a:pt x="4872928" y="2313396"/>
                  <a:pt x="4853383" y="2296294"/>
                </a:cubicBezTo>
                <a:cubicBezTo>
                  <a:pt x="4837499" y="2282856"/>
                  <a:pt x="4819176" y="2281634"/>
                  <a:pt x="4799629" y="2281634"/>
                </a:cubicBezTo>
                <a:cubicBezTo>
                  <a:pt x="4744656" y="2281634"/>
                  <a:pt x="4688460" y="2281634"/>
                  <a:pt x="4633486" y="2281634"/>
                </a:cubicBezTo>
                <a:cubicBezTo>
                  <a:pt x="4584009" y="2281634"/>
                  <a:pt x="4571638" y="2281634"/>
                  <a:pt x="4568545" y="2254834"/>
                </a:cubicBezTo>
                <a:lnTo>
                  <a:pt x="4568533" y="2254378"/>
                </a:lnTo>
                <a:lnTo>
                  <a:pt x="4567644" y="2255861"/>
                </a:lnTo>
                <a:lnTo>
                  <a:pt x="4544720" y="2264404"/>
                </a:lnTo>
                <a:lnTo>
                  <a:pt x="4554906" y="2264379"/>
                </a:lnTo>
                <a:cubicBezTo>
                  <a:pt x="4579338" y="2264379"/>
                  <a:pt x="4573231" y="2281482"/>
                  <a:pt x="4573231" y="2293699"/>
                </a:cubicBezTo>
                <a:cubicBezTo>
                  <a:pt x="4573231" y="2360888"/>
                  <a:pt x="4573231" y="2426858"/>
                  <a:pt x="4573231" y="2494050"/>
                </a:cubicBezTo>
                <a:cubicBezTo>
                  <a:pt x="4573231" y="2514817"/>
                  <a:pt x="4575675" y="2534362"/>
                  <a:pt x="4590334" y="2551467"/>
                </a:cubicBezTo>
                <a:cubicBezTo>
                  <a:pt x="4609880" y="2573457"/>
                  <a:pt x="4624541" y="2578342"/>
                  <a:pt x="4646530" y="2551467"/>
                </a:cubicBezTo>
                <a:cubicBezTo>
                  <a:pt x="4703946" y="2484275"/>
                  <a:pt x="4766251" y="2490385"/>
                  <a:pt x="4815115" y="2567347"/>
                </a:cubicBezTo>
                <a:cubicBezTo>
                  <a:pt x="4852987" y="2627209"/>
                  <a:pt x="4834663" y="2727384"/>
                  <a:pt x="4778466" y="2768920"/>
                </a:cubicBezTo>
                <a:cubicBezTo>
                  <a:pt x="4732044" y="2803126"/>
                  <a:pt x="4697840" y="2798240"/>
                  <a:pt x="4657524" y="2757926"/>
                </a:cubicBezTo>
                <a:cubicBezTo>
                  <a:pt x="4645308" y="2745708"/>
                  <a:pt x="4640420" y="2713946"/>
                  <a:pt x="4612323" y="2728606"/>
                </a:cubicBezTo>
                <a:cubicBezTo>
                  <a:pt x="4589112" y="2740822"/>
                  <a:pt x="4575675" y="2761591"/>
                  <a:pt x="4575675" y="2790910"/>
                </a:cubicBezTo>
                <a:cubicBezTo>
                  <a:pt x="4576894" y="2858100"/>
                  <a:pt x="4574453" y="2924070"/>
                  <a:pt x="4576894" y="2991261"/>
                </a:cubicBezTo>
                <a:cubicBezTo>
                  <a:pt x="4577506" y="3007143"/>
                  <a:pt x="4576286" y="3018138"/>
                  <a:pt x="4570481" y="3024856"/>
                </a:cubicBezTo>
                <a:lnTo>
                  <a:pt x="4561944" y="3029609"/>
                </a:lnTo>
                <a:lnTo>
                  <a:pt x="4568608" y="3030206"/>
                </a:lnTo>
                <a:cubicBezTo>
                  <a:pt x="4573170" y="3031561"/>
                  <a:pt x="4576490" y="3033737"/>
                  <a:pt x="4578857" y="3036715"/>
                </a:cubicBezTo>
                <a:lnTo>
                  <a:pt x="4581540" y="3051267"/>
                </a:lnTo>
                <a:lnTo>
                  <a:pt x="4595169" y="3045892"/>
                </a:lnTo>
                <a:cubicBezTo>
                  <a:pt x="4602213" y="3044843"/>
                  <a:pt x="4610614" y="3044843"/>
                  <a:pt x="4620385" y="3045454"/>
                </a:cubicBezTo>
                <a:cubicBezTo>
                  <a:pt x="4682688" y="3049119"/>
                  <a:pt x="4743775" y="3045454"/>
                  <a:pt x="4806076" y="3046674"/>
                </a:cubicBezTo>
                <a:cubicBezTo>
                  <a:pt x="4837839" y="3046674"/>
                  <a:pt x="4863493" y="3035679"/>
                  <a:pt x="4874487" y="3006359"/>
                </a:cubicBezTo>
                <a:cubicBezTo>
                  <a:pt x="4884260" y="2979484"/>
                  <a:pt x="4854941" y="2975819"/>
                  <a:pt x="4841504" y="2962382"/>
                </a:cubicBezTo>
                <a:cubicBezTo>
                  <a:pt x="4806076" y="2926952"/>
                  <a:pt x="4799966" y="2893968"/>
                  <a:pt x="4826843" y="2852433"/>
                </a:cubicBezTo>
                <a:cubicBezTo>
                  <a:pt x="4874487" y="2777911"/>
                  <a:pt x="4991766" y="2762031"/>
                  <a:pt x="5055294" y="2823113"/>
                </a:cubicBezTo>
                <a:cubicBezTo>
                  <a:pt x="5112710" y="2878088"/>
                  <a:pt x="5113934" y="2922067"/>
                  <a:pt x="5050406" y="2973375"/>
                </a:cubicBezTo>
                <a:cubicBezTo>
                  <a:pt x="5019863" y="2997809"/>
                  <a:pt x="5029637" y="3013691"/>
                  <a:pt x="5051628" y="3033236"/>
                </a:cubicBezTo>
                <a:cubicBezTo>
                  <a:pt x="5067509" y="3046674"/>
                  <a:pt x="5085834" y="3047896"/>
                  <a:pt x="5105382" y="3047896"/>
                </a:cubicBezTo>
                <a:cubicBezTo>
                  <a:pt x="5173793" y="3047896"/>
                  <a:pt x="5242205" y="3049119"/>
                  <a:pt x="5310620" y="3047896"/>
                </a:cubicBezTo>
                <a:cubicBezTo>
                  <a:pt x="5328943" y="3047896"/>
                  <a:pt x="5338715" y="3050340"/>
                  <a:pt x="5338715" y="3073551"/>
                </a:cubicBezTo>
                <a:cubicBezTo>
                  <a:pt x="5337493" y="3148071"/>
                  <a:pt x="5338715" y="3222592"/>
                  <a:pt x="5337493" y="3297112"/>
                </a:cubicBezTo>
                <a:cubicBezTo>
                  <a:pt x="5336275" y="3334984"/>
                  <a:pt x="5314284" y="3360640"/>
                  <a:pt x="5278853" y="3375299"/>
                </a:cubicBezTo>
                <a:cubicBezTo>
                  <a:pt x="5243424" y="3388737"/>
                  <a:pt x="5237318" y="3356974"/>
                  <a:pt x="5221435" y="3339871"/>
                </a:cubicBezTo>
                <a:cubicBezTo>
                  <a:pt x="5186011" y="3302000"/>
                  <a:pt x="5164019" y="3299557"/>
                  <a:pt x="5123706" y="3330097"/>
                </a:cubicBezTo>
                <a:cubicBezTo>
                  <a:pt x="5084613" y="3359419"/>
                  <a:pt x="5077283" y="3398509"/>
                  <a:pt x="5079725" y="3443711"/>
                </a:cubicBezTo>
                <a:cubicBezTo>
                  <a:pt x="5082171" y="3493800"/>
                  <a:pt x="5109045" y="3535335"/>
                  <a:pt x="5153026" y="3549995"/>
                </a:cubicBezTo>
                <a:cubicBezTo>
                  <a:pt x="5194561" y="3564655"/>
                  <a:pt x="5214107" y="3532891"/>
                  <a:pt x="5233655" y="3507238"/>
                </a:cubicBezTo>
                <a:cubicBezTo>
                  <a:pt x="5258085" y="3476696"/>
                  <a:pt x="5281299" y="3481583"/>
                  <a:pt x="5305732" y="3503573"/>
                </a:cubicBezTo>
                <a:cubicBezTo>
                  <a:pt x="5326497" y="3521897"/>
                  <a:pt x="5338715" y="3545108"/>
                  <a:pt x="5337493" y="3574428"/>
                </a:cubicBezTo>
                <a:cubicBezTo>
                  <a:pt x="5336275" y="3618407"/>
                  <a:pt x="5337493" y="3663609"/>
                  <a:pt x="5337493" y="3707588"/>
                </a:cubicBezTo>
                <a:cubicBezTo>
                  <a:pt x="5337493" y="3815093"/>
                  <a:pt x="5337493" y="3815093"/>
                  <a:pt x="5231209" y="3815093"/>
                </a:cubicBezTo>
                <a:cubicBezTo>
                  <a:pt x="5183567" y="3815093"/>
                  <a:pt x="5135923" y="3813871"/>
                  <a:pt x="5088277" y="3815093"/>
                </a:cubicBezTo>
                <a:cubicBezTo>
                  <a:pt x="5062622" y="3816315"/>
                  <a:pt x="5041855" y="3828531"/>
                  <a:pt x="5032081" y="3852965"/>
                </a:cubicBezTo>
                <a:cubicBezTo>
                  <a:pt x="5021087" y="3878619"/>
                  <a:pt x="5047962" y="3883505"/>
                  <a:pt x="5060180" y="3894500"/>
                </a:cubicBezTo>
                <a:cubicBezTo>
                  <a:pt x="5100495" y="3932372"/>
                  <a:pt x="5106604" y="3962912"/>
                  <a:pt x="5079725" y="4006891"/>
                </a:cubicBezTo>
                <a:cubicBezTo>
                  <a:pt x="5045520" y="4063088"/>
                  <a:pt x="4986880" y="4085078"/>
                  <a:pt x="4909915" y="4069196"/>
                </a:cubicBezTo>
                <a:cubicBezTo>
                  <a:pt x="4858608" y="4058201"/>
                  <a:pt x="4826843" y="4023994"/>
                  <a:pt x="4812184" y="3976351"/>
                </a:cubicBezTo>
                <a:cubicBezTo>
                  <a:pt x="4799966" y="3934814"/>
                  <a:pt x="4826843" y="3907938"/>
                  <a:pt x="4857383" y="3885949"/>
                </a:cubicBezTo>
                <a:cubicBezTo>
                  <a:pt x="4886704" y="3865180"/>
                  <a:pt x="4875708" y="3848078"/>
                  <a:pt x="4856163" y="3829753"/>
                </a:cubicBezTo>
                <a:cubicBezTo>
                  <a:pt x="4840282" y="3816315"/>
                  <a:pt x="4821956" y="3815093"/>
                  <a:pt x="4802409" y="3815093"/>
                </a:cubicBezTo>
                <a:cubicBezTo>
                  <a:pt x="4737662" y="3815093"/>
                  <a:pt x="4671692" y="3813871"/>
                  <a:pt x="4606946" y="3816315"/>
                </a:cubicBezTo>
                <a:lnTo>
                  <a:pt x="4581843" y="3811533"/>
                </a:lnTo>
                <a:lnTo>
                  <a:pt x="4581798" y="3821095"/>
                </a:lnTo>
                <a:cubicBezTo>
                  <a:pt x="4581798" y="3896838"/>
                  <a:pt x="4583017" y="3973802"/>
                  <a:pt x="4581798" y="4049544"/>
                </a:cubicBezTo>
                <a:cubicBezTo>
                  <a:pt x="4581798" y="4084971"/>
                  <a:pt x="4558584" y="4106962"/>
                  <a:pt x="4528044" y="4121621"/>
                </a:cubicBezTo>
                <a:cubicBezTo>
                  <a:pt x="4495059" y="4137504"/>
                  <a:pt x="4484065" y="4106962"/>
                  <a:pt x="4468182" y="4089859"/>
                </a:cubicBezTo>
                <a:cubicBezTo>
                  <a:pt x="4430311" y="4047102"/>
                  <a:pt x="4407103" y="4045879"/>
                  <a:pt x="4364344" y="4081306"/>
                </a:cubicBezTo>
                <a:cubicBezTo>
                  <a:pt x="4309368" y="4127729"/>
                  <a:pt x="4306924" y="4223012"/>
                  <a:pt x="4360678" y="4271879"/>
                </a:cubicBezTo>
                <a:cubicBezTo>
                  <a:pt x="4403437" y="4310973"/>
                  <a:pt x="4430311" y="4309750"/>
                  <a:pt x="4469406" y="4266992"/>
                </a:cubicBezTo>
                <a:cubicBezTo>
                  <a:pt x="4485284" y="4249889"/>
                  <a:pt x="4496280" y="4219348"/>
                  <a:pt x="4529266" y="4235230"/>
                </a:cubicBezTo>
                <a:cubicBezTo>
                  <a:pt x="4561028" y="4249889"/>
                  <a:pt x="4583017" y="4273100"/>
                  <a:pt x="4583017" y="4312195"/>
                </a:cubicBezTo>
                <a:cubicBezTo>
                  <a:pt x="4585462" y="4347622"/>
                  <a:pt x="4585462" y="4384273"/>
                  <a:pt x="4585462" y="4420922"/>
                </a:cubicBezTo>
                <a:cubicBezTo>
                  <a:pt x="4585462" y="4458793"/>
                  <a:pt x="4584239" y="4496664"/>
                  <a:pt x="4585462" y="4535755"/>
                </a:cubicBezTo>
                <a:cubicBezTo>
                  <a:pt x="4586072" y="4546140"/>
                  <a:pt x="4584544" y="4552858"/>
                  <a:pt x="4580270" y="4556981"/>
                </a:cubicBezTo>
                <a:lnTo>
                  <a:pt x="4558623" y="4562623"/>
                </a:lnTo>
                <a:lnTo>
                  <a:pt x="4558623" y="4566440"/>
                </a:lnTo>
                <a:lnTo>
                  <a:pt x="4573343" y="4568280"/>
                </a:lnTo>
                <a:cubicBezTo>
                  <a:pt x="4578783" y="4570870"/>
                  <a:pt x="4582162" y="4575308"/>
                  <a:pt x="4583997" y="4582238"/>
                </a:cubicBezTo>
                <a:lnTo>
                  <a:pt x="4584236" y="4584622"/>
                </a:lnTo>
                <a:lnTo>
                  <a:pt x="4590467" y="4573843"/>
                </a:lnTo>
                <a:cubicBezTo>
                  <a:pt x="4597795" y="4567736"/>
                  <a:pt x="4609706" y="4566514"/>
                  <a:pt x="4626810" y="4567125"/>
                </a:cubicBezTo>
                <a:cubicBezTo>
                  <a:pt x="4692779" y="4569566"/>
                  <a:pt x="4759971" y="4568344"/>
                  <a:pt x="4827160" y="4567125"/>
                </a:cubicBezTo>
                <a:cubicBezTo>
                  <a:pt x="4852815" y="4567125"/>
                  <a:pt x="4873581" y="4573232"/>
                  <a:pt x="4890685" y="4591556"/>
                </a:cubicBezTo>
                <a:cubicBezTo>
                  <a:pt x="4922450" y="4624541"/>
                  <a:pt x="4922450" y="4641643"/>
                  <a:pt x="4887021" y="4672186"/>
                </a:cubicBezTo>
                <a:cubicBezTo>
                  <a:pt x="4865031" y="4690510"/>
                  <a:pt x="4839376" y="4707614"/>
                  <a:pt x="4847929" y="4741820"/>
                </a:cubicBezTo>
                <a:cubicBezTo>
                  <a:pt x="4857700" y="4779693"/>
                  <a:pt x="4882136" y="4806567"/>
                  <a:pt x="4920006" y="4817562"/>
                </a:cubicBezTo>
                <a:cubicBezTo>
                  <a:pt x="4973756" y="4832222"/>
                  <a:pt x="5023846" y="4829780"/>
                  <a:pt x="5064161" y="4784578"/>
                </a:cubicBezTo>
                <a:cubicBezTo>
                  <a:pt x="5100811" y="4744263"/>
                  <a:pt x="5098367" y="4714943"/>
                  <a:pt x="5056831" y="4679516"/>
                </a:cubicBezTo>
                <a:cubicBezTo>
                  <a:pt x="5039730" y="4664857"/>
                  <a:pt x="5011629" y="4653861"/>
                  <a:pt x="5022625" y="4624541"/>
                </a:cubicBezTo>
                <a:cubicBezTo>
                  <a:pt x="5034842" y="4592778"/>
                  <a:pt x="5056831" y="4568344"/>
                  <a:pt x="5092258" y="4568344"/>
                </a:cubicBezTo>
                <a:cubicBezTo>
                  <a:pt x="5171666" y="4567125"/>
                  <a:pt x="5251073" y="4568344"/>
                  <a:pt x="5330479" y="4567125"/>
                </a:cubicBezTo>
                <a:cubicBezTo>
                  <a:pt x="5354913" y="4567125"/>
                  <a:pt x="5353691" y="4581784"/>
                  <a:pt x="5353691" y="4597667"/>
                </a:cubicBezTo>
                <a:cubicBezTo>
                  <a:pt x="5353691" y="4666079"/>
                  <a:pt x="5353691" y="4734491"/>
                  <a:pt x="5353691" y="4802902"/>
                </a:cubicBezTo>
                <a:cubicBezTo>
                  <a:pt x="5353691" y="4823671"/>
                  <a:pt x="5354913" y="4843218"/>
                  <a:pt x="5372016" y="4859100"/>
                </a:cubicBezTo>
                <a:cubicBezTo>
                  <a:pt x="5390340" y="4876203"/>
                  <a:pt x="5404999" y="4881089"/>
                  <a:pt x="5422104" y="4856655"/>
                </a:cubicBezTo>
                <a:cubicBezTo>
                  <a:pt x="5444093" y="4826114"/>
                  <a:pt x="5470970" y="4796794"/>
                  <a:pt x="5512505" y="4809011"/>
                </a:cubicBezTo>
                <a:cubicBezTo>
                  <a:pt x="5560149" y="4822449"/>
                  <a:pt x="5596799" y="4854213"/>
                  <a:pt x="5607793" y="4905522"/>
                </a:cubicBezTo>
                <a:cubicBezTo>
                  <a:pt x="5620010" y="4965383"/>
                  <a:pt x="5615124" y="5021578"/>
                  <a:pt x="5562593" y="5065559"/>
                </a:cubicBezTo>
                <a:cubicBezTo>
                  <a:pt x="5512505" y="5105874"/>
                  <a:pt x="5473414" y="5103431"/>
                  <a:pt x="5430656" y="5057007"/>
                </a:cubicBezTo>
                <a:cubicBezTo>
                  <a:pt x="5419660" y="5046011"/>
                  <a:pt x="5414773" y="5020357"/>
                  <a:pt x="5392783" y="5030132"/>
                </a:cubicBezTo>
                <a:cubicBezTo>
                  <a:pt x="5370794" y="5039903"/>
                  <a:pt x="5354913" y="5058228"/>
                  <a:pt x="5354913" y="5085106"/>
                </a:cubicBezTo>
                <a:cubicBezTo>
                  <a:pt x="5354913" y="5154739"/>
                  <a:pt x="5353691" y="5224372"/>
                  <a:pt x="5356135" y="5294008"/>
                </a:cubicBezTo>
                <a:lnTo>
                  <a:pt x="5350738" y="5321930"/>
                </a:lnTo>
                <a:lnTo>
                  <a:pt x="5371287" y="5318874"/>
                </a:lnTo>
                <a:cubicBezTo>
                  <a:pt x="5442143" y="5320096"/>
                  <a:pt x="5514220" y="5320096"/>
                  <a:pt x="5585072" y="5318874"/>
                </a:cubicBezTo>
                <a:cubicBezTo>
                  <a:pt x="5613173" y="5318874"/>
                  <a:pt x="5633940" y="5328648"/>
                  <a:pt x="5651043" y="5349416"/>
                </a:cubicBezTo>
                <a:cubicBezTo>
                  <a:pt x="5673032" y="5375071"/>
                  <a:pt x="5677919" y="5398281"/>
                  <a:pt x="5646155" y="5421493"/>
                </a:cubicBezTo>
                <a:cubicBezTo>
                  <a:pt x="5620503" y="5439818"/>
                  <a:pt x="5591181" y="5460587"/>
                  <a:pt x="5603399" y="5498458"/>
                </a:cubicBezTo>
                <a:cubicBezTo>
                  <a:pt x="5616836" y="5539994"/>
                  <a:pt x="5647378" y="5568092"/>
                  <a:pt x="5692578" y="5574200"/>
                </a:cubicBezTo>
                <a:cubicBezTo>
                  <a:pt x="5736560" y="5580308"/>
                  <a:pt x="5778092" y="5577865"/>
                  <a:pt x="5812299" y="5544881"/>
                </a:cubicBezTo>
                <a:cubicBezTo>
                  <a:pt x="5855056" y="5502123"/>
                  <a:pt x="5853835" y="5469139"/>
                  <a:pt x="5808637" y="5430047"/>
                </a:cubicBezTo>
                <a:cubicBezTo>
                  <a:pt x="5792754" y="5416606"/>
                  <a:pt x="5765877" y="5408054"/>
                  <a:pt x="5778092" y="5378737"/>
                </a:cubicBezTo>
                <a:cubicBezTo>
                  <a:pt x="5789088" y="5351860"/>
                  <a:pt x="5807412" y="5324983"/>
                  <a:pt x="5837954" y="5323761"/>
                </a:cubicBezTo>
                <a:cubicBezTo>
                  <a:pt x="5922246" y="5320096"/>
                  <a:pt x="6006538" y="5321318"/>
                  <a:pt x="6089611" y="5320096"/>
                </a:cubicBezTo>
                <a:cubicBezTo>
                  <a:pt x="6110381" y="5320096"/>
                  <a:pt x="6106714" y="5333534"/>
                  <a:pt x="6106714" y="5345752"/>
                </a:cubicBezTo>
                <a:cubicBezTo>
                  <a:pt x="6106714" y="5421493"/>
                  <a:pt x="6107935" y="5498458"/>
                  <a:pt x="6106714" y="5574200"/>
                </a:cubicBezTo>
                <a:cubicBezTo>
                  <a:pt x="6106714" y="5609627"/>
                  <a:pt x="6083502" y="5631617"/>
                  <a:pt x="6052963" y="5646278"/>
                </a:cubicBezTo>
                <a:cubicBezTo>
                  <a:pt x="6019978" y="5662160"/>
                  <a:pt x="6008982" y="5631617"/>
                  <a:pt x="5993101" y="5614516"/>
                </a:cubicBezTo>
                <a:cubicBezTo>
                  <a:pt x="5955231" y="5571758"/>
                  <a:pt x="5932020" y="5570536"/>
                  <a:pt x="5889264" y="5605962"/>
                </a:cubicBezTo>
                <a:cubicBezTo>
                  <a:pt x="5834290" y="5652387"/>
                  <a:pt x="5831845" y="5747674"/>
                  <a:pt x="5885598" y="5796541"/>
                </a:cubicBezTo>
                <a:cubicBezTo>
                  <a:pt x="5928355" y="5835633"/>
                  <a:pt x="5955231" y="5834411"/>
                  <a:pt x="5994323" y="5791654"/>
                </a:cubicBezTo>
                <a:cubicBezTo>
                  <a:pt x="6010204" y="5774551"/>
                  <a:pt x="6021199" y="5744009"/>
                  <a:pt x="6054184" y="5759891"/>
                </a:cubicBezTo>
                <a:cubicBezTo>
                  <a:pt x="6085947" y="5774551"/>
                  <a:pt x="6107935" y="5797761"/>
                  <a:pt x="6107935" y="5836855"/>
                </a:cubicBezTo>
                <a:cubicBezTo>
                  <a:pt x="6110381" y="5872283"/>
                  <a:pt x="6110381" y="5908933"/>
                  <a:pt x="6110381" y="5945582"/>
                </a:cubicBezTo>
                <a:cubicBezTo>
                  <a:pt x="6110381" y="5983452"/>
                  <a:pt x="6109158" y="6021324"/>
                  <a:pt x="6110381" y="6060417"/>
                </a:cubicBezTo>
                <a:lnTo>
                  <a:pt x="6106055" y="6078094"/>
                </a:lnTo>
                <a:lnTo>
                  <a:pt x="6108059" y="6078201"/>
                </a:lnTo>
                <a:cubicBezTo>
                  <a:pt x="6113937" y="6079652"/>
                  <a:pt x="6118214" y="6082172"/>
                  <a:pt x="6121268" y="6085837"/>
                </a:cubicBezTo>
                <a:lnTo>
                  <a:pt x="6125405" y="6096044"/>
                </a:lnTo>
                <a:lnTo>
                  <a:pt x="6126156" y="6094323"/>
                </a:lnTo>
                <a:cubicBezTo>
                  <a:pt x="6132418" y="6087298"/>
                  <a:pt x="6143413" y="6084855"/>
                  <a:pt x="6161736" y="6086077"/>
                </a:cubicBezTo>
                <a:cubicBezTo>
                  <a:pt x="6230149" y="6089740"/>
                  <a:pt x="6298561" y="6088520"/>
                  <a:pt x="6366973" y="6086077"/>
                </a:cubicBezTo>
                <a:cubicBezTo>
                  <a:pt x="6399958" y="6084855"/>
                  <a:pt x="6420725" y="6100737"/>
                  <a:pt x="6439050" y="6125170"/>
                </a:cubicBezTo>
                <a:cubicBezTo>
                  <a:pt x="6454932" y="6147159"/>
                  <a:pt x="6456154" y="6166707"/>
                  <a:pt x="6431720" y="6186252"/>
                </a:cubicBezTo>
                <a:cubicBezTo>
                  <a:pt x="6403623" y="6209464"/>
                  <a:pt x="6364530" y="6230232"/>
                  <a:pt x="6388963" y="6279097"/>
                </a:cubicBezTo>
                <a:cubicBezTo>
                  <a:pt x="6413395" y="6327963"/>
                  <a:pt x="6463484" y="6351176"/>
                  <a:pt x="6524567" y="6343846"/>
                </a:cubicBezTo>
                <a:cubicBezTo>
                  <a:pt x="6570989" y="6337738"/>
                  <a:pt x="6618633" y="6299866"/>
                  <a:pt x="6624741" y="6260772"/>
                </a:cubicBezTo>
                <a:cubicBezTo>
                  <a:pt x="6629628" y="6231454"/>
                  <a:pt x="6608861" y="6214349"/>
                  <a:pt x="6589314" y="6197247"/>
                </a:cubicBezTo>
                <a:cubicBezTo>
                  <a:pt x="6572211" y="6182587"/>
                  <a:pt x="6546556" y="6170372"/>
                  <a:pt x="6559994" y="6139830"/>
                </a:cubicBezTo>
                <a:cubicBezTo>
                  <a:pt x="6572211" y="6112953"/>
                  <a:pt x="6590536" y="6088520"/>
                  <a:pt x="6622298" y="6087298"/>
                </a:cubicBezTo>
                <a:cubicBezTo>
                  <a:pt x="6705370" y="6084855"/>
                  <a:pt x="6787220" y="6086077"/>
                  <a:pt x="6870294" y="6086077"/>
                </a:cubicBezTo>
                <a:lnTo>
                  <a:pt x="6878000" y="6089431"/>
                </a:lnTo>
                <a:lnTo>
                  <a:pt x="6879007" y="6086924"/>
                </a:lnTo>
                <a:lnTo>
                  <a:pt x="6877557" y="6084401"/>
                </a:lnTo>
                <a:cubicBezTo>
                  <a:pt x="6876221" y="6079209"/>
                  <a:pt x="6875763" y="6072642"/>
                  <a:pt x="6876069" y="6064396"/>
                </a:cubicBezTo>
                <a:cubicBezTo>
                  <a:pt x="6879734" y="5997205"/>
                  <a:pt x="6877291" y="5928793"/>
                  <a:pt x="6877291" y="5860381"/>
                </a:cubicBezTo>
                <a:cubicBezTo>
                  <a:pt x="6877291" y="5829839"/>
                  <a:pt x="6861409" y="5807849"/>
                  <a:pt x="6835754" y="5796854"/>
                </a:cubicBezTo>
                <a:cubicBezTo>
                  <a:pt x="6812542" y="5787081"/>
                  <a:pt x="6806435" y="5815179"/>
                  <a:pt x="6794219" y="5827396"/>
                </a:cubicBezTo>
                <a:cubicBezTo>
                  <a:pt x="6753903" y="5867710"/>
                  <a:pt x="6717253" y="5871375"/>
                  <a:pt x="6672053" y="5838391"/>
                </a:cubicBezTo>
                <a:cubicBezTo>
                  <a:pt x="6620744" y="5800519"/>
                  <a:pt x="6613414" y="5749211"/>
                  <a:pt x="6618301" y="5690570"/>
                </a:cubicBezTo>
                <a:cubicBezTo>
                  <a:pt x="6623188" y="5633153"/>
                  <a:pt x="6657393" y="5597725"/>
                  <a:pt x="6707480" y="5578181"/>
                </a:cubicBezTo>
                <a:cubicBezTo>
                  <a:pt x="6753903" y="5559855"/>
                  <a:pt x="6782002" y="5590395"/>
                  <a:pt x="6806435" y="5623380"/>
                </a:cubicBezTo>
                <a:cubicBezTo>
                  <a:pt x="6824759" y="5647814"/>
                  <a:pt x="6839419" y="5640484"/>
                  <a:pt x="6856522" y="5623380"/>
                </a:cubicBezTo>
                <a:cubicBezTo>
                  <a:pt x="6871182" y="5607498"/>
                  <a:pt x="6876069" y="5589174"/>
                  <a:pt x="6876069" y="5567184"/>
                </a:cubicBezTo>
                <a:cubicBezTo>
                  <a:pt x="6874847" y="5501214"/>
                  <a:pt x="6877291" y="5436468"/>
                  <a:pt x="6874847" y="5371720"/>
                </a:cubicBezTo>
                <a:cubicBezTo>
                  <a:pt x="6873626" y="5342401"/>
                  <a:pt x="6879734" y="5331406"/>
                  <a:pt x="6912719" y="5332627"/>
                </a:cubicBezTo>
                <a:cubicBezTo>
                  <a:pt x="6979908" y="5335071"/>
                  <a:pt x="7045878" y="5332627"/>
                  <a:pt x="7113069" y="5333849"/>
                </a:cubicBezTo>
                <a:cubicBezTo>
                  <a:pt x="7143610" y="5333849"/>
                  <a:pt x="7166822" y="5321632"/>
                  <a:pt x="7179039" y="5295978"/>
                </a:cubicBezTo>
                <a:cubicBezTo>
                  <a:pt x="7191254" y="5269101"/>
                  <a:pt x="7159492" y="5264216"/>
                  <a:pt x="7147275" y="5250776"/>
                </a:cubicBezTo>
                <a:cubicBezTo>
                  <a:pt x="7109404" y="5212905"/>
                  <a:pt x="7104517" y="5178699"/>
                  <a:pt x="7136280" y="5133498"/>
                </a:cubicBezTo>
                <a:cubicBezTo>
                  <a:pt x="7175372" y="5077303"/>
                  <a:pt x="7231569" y="5072416"/>
                  <a:pt x="7292651" y="5078525"/>
                </a:cubicBezTo>
                <a:cubicBezTo>
                  <a:pt x="7337853" y="5083410"/>
                  <a:pt x="7389162" y="5124946"/>
                  <a:pt x="7400157" y="5167705"/>
                </a:cubicBezTo>
                <a:cubicBezTo>
                  <a:pt x="7412373" y="5211683"/>
                  <a:pt x="7387940" y="5242226"/>
                  <a:pt x="7354955" y="5264216"/>
                </a:cubicBezTo>
                <a:cubicBezTo>
                  <a:pt x="7324413" y="5284983"/>
                  <a:pt x="7336631" y="5300865"/>
                  <a:pt x="7357398" y="5319191"/>
                </a:cubicBezTo>
                <a:cubicBezTo>
                  <a:pt x="7372058" y="5332627"/>
                  <a:pt x="7390383" y="5335071"/>
                  <a:pt x="7409930" y="5335071"/>
                </a:cubicBezTo>
                <a:cubicBezTo>
                  <a:pt x="7478342" y="5333849"/>
                  <a:pt x="7546754" y="5335071"/>
                  <a:pt x="7615166" y="5333849"/>
                </a:cubicBezTo>
                <a:cubicBezTo>
                  <a:pt x="7638378" y="5333849"/>
                  <a:pt x="7644486" y="5339958"/>
                  <a:pt x="7644486" y="5363168"/>
                </a:cubicBezTo>
                <a:cubicBezTo>
                  <a:pt x="7643265" y="5436468"/>
                  <a:pt x="7644486" y="5508546"/>
                  <a:pt x="7644486" y="5581843"/>
                </a:cubicBezTo>
                <a:cubicBezTo>
                  <a:pt x="7644486" y="5622159"/>
                  <a:pt x="7622498" y="5646592"/>
                  <a:pt x="7588291" y="5661252"/>
                </a:cubicBezTo>
                <a:cubicBezTo>
                  <a:pt x="7552863" y="5677133"/>
                  <a:pt x="7545534" y="5642927"/>
                  <a:pt x="7529651" y="5627045"/>
                </a:cubicBezTo>
                <a:cubicBezTo>
                  <a:pt x="7493002" y="5589174"/>
                  <a:pt x="7468569" y="5586731"/>
                  <a:pt x="7428255" y="5619716"/>
                </a:cubicBezTo>
                <a:cubicBezTo>
                  <a:pt x="7384275" y="5656366"/>
                  <a:pt x="7381832" y="5704009"/>
                  <a:pt x="7390383" y="5754097"/>
                </a:cubicBezTo>
                <a:cubicBezTo>
                  <a:pt x="7397713" y="5798076"/>
                  <a:pt x="7428255" y="5823731"/>
                  <a:pt x="7466127" y="5837169"/>
                </a:cubicBezTo>
                <a:cubicBezTo>
                  <a:pt x="7500332" y="5849386"/>
                  <a:pt x="7521101" y="5820066"/>
                  <a:pt x="7538204" y="5795633"/>
                </a:cubicBezTo>
                <a:cubicBezTo>
                  <a:pt x="7563858" y="5760204"/>
                  <a:pt x="7589513" y="5766314"/>
                  <a:pt x="7617611" y="5791968"/>
                </a:cubicBezTo>
                <a:cubicBezTo>
                  <a:pt x="7635935" y="5809071"/>
                  <a:pt x="7645708" y="5829839"/>
                  <a:pt x="7644486" y="5855493"/>
                </a:cubicBezTo>
                <a:cubicBezTo>
                  <a:pt x="7643265" y="5890921"/>
                  <a:pt x="7644486" y="5925128"/>
                  <a:pt x="7644486" y="5960555"/>
                </a:cubicBezTo>
                <a:cubicBezTo>
                  <a:pt x="7643265" y="5998427"/>
                  <a:pt x="7643265" y="6036299"/>
                  <a:pt x="7645708" y="6072947"/>
                </a:cubicBezTo>
                <a:lnTo>
                  <a:pt x="7643676" y="6091527"/>
                </a:lnTo>
                <a:lnTo>
                  <a:pt x="7645318" y="6082343"/>
                </a:lnTo>
                <a:cubicBezTo>
                  <a:pt x="7650662" y="6075776"/>
                  <a:pt x="7660435" y="6073028"/>
                  <a:pt x="7677538" y="6073639"/>
                </a:cubicBezTo>
                <a:cubicBezTo>
                  <a:pt x="7747172" y="6077304"/>
                  <a:pt x="7816806" y="6074861"/>
                  <a:pt x="7886441" y="6074861"/>
                </a:cubicBezTo>
                <a:cubicBezTo>
                  <a:pt x="7915760" y="6074861"/>
                  <a:pt x="7938970" y="6085854"/>
                  <a:pt x="7956073" y="6107844"/>
                </a:cubicBezTo>
                <a:cubicBezTo>
                  <a:pt x="7975620" y="6132276"/>
                  <a:pt x="7979285" y="6154268"/>
                  <a:pt x="7949965" y="6176258"/>
                </a:cubicBezTo>
                <a:cubicBezTo>
                  <a:pt x="7924311" y="6195803"/>
                  <a:pt x="7890105" y="6216571"/>
                  <a:pt x="7905986" y="6256885"/>
                </a:cubicBezTo>
                <a:cubicBezTo>
                  <a:pt x="7923090" y="6298422"/>
                  <a:pt x="7953630" y="6327742"/>
                  <a:pt x="8002497" y="6331407"/>
                </a:cubicBezTo>
                <a:cubicBezTo>
                  <a:pt x="8041589" y="6335072"/>
                  <a:pt x="8078239" y="6332629"/>
                  <a:pt x="8110001" y="6304530"/>
                </a:cubicBezTo>
                <a:cubicBezTo>
                  <a:pt x="8160089" y="6258108"/>
                  <a:pt x="8160089" y="6228788"/>
                  <a:pt x="8110001" y="6183586"/>
                </a:cubicBezTo>
                <a:cubicBezTo>
                  <a:pt x="8095342" y="6171371"/>
                  <a:pt x="8070909" y="6161598"/>
                  <a:pt x="8079461" y="6135943"/>
                </a:cubicBezTo>
                <a:cubicBezTo>
                  <a:pt x="8089234" y="6106623"/>
                  <a:pt x="8108779" y="6078526"/>
                  <a:pt x="8141764" y="6077304"/>
                </a:cubicBezTo>
                <a:cubicBezTo>
                  <a:pt x="8226058" y="6073639"/>
                  <a:pt x="8310352" y="6074861"/>
                  <a:pt x="8393425" y="6074861"/>
                </a:cubicBezTo>
                <a:cubicBezTo>
                  <a:pt x="8399838" y="6074861"/>
                  <a:pt x="8404037" y="6076082"/>
                  <a:pt x="8406729" y="6078106"/>
                </a:cubicBezTo>
                <a:lnTo>
                  <a:pt x="8410249" y="6084768"/>
                </a:lnTo>
                <a:lnTo>
                  <a:pt x="8414744" y="6080797"/>
                </a:lnTo>
                <a:cubicBezTo>
                  <a:pt x="8420699" y="6078506"/>
                  <a:pt x="8428640" y="6079422"/>
                  <a:pt x="8436581" y="6079422"/>
                </a:cubicBezTo>
                <a:cubicBezTo>
                  <a:pt x="8504993" y="6079422"/>
                  <a:pt x="8573405" y="6079422"/>
                  <a:pt x="8641819" y="6079422"/>
                </a:cubicBezTo>
                <a:cubicBezTo>
                  <a:pt x="8660144" y="6079422"/>
                  <a:pt x="8677247" y="6078202"/>
                  <a:pt x="8690684" y="6065984"/>
                </a:cubicBezTo>
                <a:cubicBezTo>
                  <a:pt x="8713896" y="6046439"/>
                  <a:pt x="8726112" y="6030557"/>
                  <a:pt x="8693127" y="6003680"/>
                </a:cubicBezTo>
                <a:cubicBezTo>
                  <a:pt x="8633267" y="5957258"/>
                  <a:pt x="8633267" y="5909613"/>
                  <a:pt x="8688242" y="5855861"/>
                </a:cubicBezTo>
                <a:cubicBezTo>
                  <a:pt x="8746881" y="5798443"/>
                  <a:pt x="8856828" y="5805773"/>
                  <a:pt x="8909360" y="5870521"/>
                </a:cubicBezTo>
                <a:cubicBezTo>
                  <a:pt x="8949675" y="5919386"/>
                  <a:pt x="8946010" y="5954815"/>
                  <a:pt x="8900808" y="5998795"/>
                </a:cubicBezTo>
                <a:cubicBezTo>
                  <a:pt x="8888593" y="6011010"/>
                  <a:pt x="8861716" y="6017119"/>
                  <a:pt x="8873933" y="6041552"/>
                </a:cubicBezTo>
                <a:cubicBezTo>
                  <a:pt x="8884928" y="6063542"/>
                  <a:pt x="8904473" y="6078202"/>
                  <a:pt x="8931350" y="6078202"/>
                </a:cubicBezTo>
                <a:cubicBezTo>
                  <a:pt x="8999762" y="6078202"/>
                  <a:pt x="9068174" y="6080644"/>
                  <a:pt x="9136587" y="6076979"/>
                </a:cubicBezTo>
                <a:cubicBezTo>
                  <a:pt x="9146055" y="6076369"/>
                  <a:pt x="9153537" y="6076751"/>
                  <a:pt x="9159416" y="6078201"/>
                </a:cubicBezTo>
                <a:lnTo>
                  <a:pt x="9160395" y="6078767"/>
                </a:lnTo>
                <a:lnTo>
                  <a:pt x="9159383" y="6065178"/>
                </a:lnTo>
                <a:cubicBezTo>
                  <a:pt x="9161828" y="5995543"/>
                  <a:pt x="9159383" y="5925909"/>
                  <a:pt x="9160606" y="5856275"/>
                </a:cubicBezTo>
                <a:cubicBezTo>
                  <a:pt x="9160606" y="5828177"/>
                  <a:pt x="9147168" y="5809852"/>
                  <a:pt x="9125178" y="5798859"/>
                </a:cubicBezTo>
                <a:cubicBezTo>
                  <a:pt x="9099523" y="5785420"/>
                  <a:pt x="9094636" y="5813517"/>
                  <a:pt x="9083641" y="5825735"/>
                </a:cubicBezTo>
                <a:cubicBezTo>
                  <a:pt x="9042106" y="5869714"/>
                  <a:pt x="9003012" y="5873379"/>
                  <a:pt x="8954147" y="5835507"/>
                </a:cubicBezTo>
                <a:cubicBezTo>
                  <a:pt x="8928492" y="5817184"/>
                  <a:pt x="8916275" y="5790307"/>
                  <a:pt x="8901615" y="5764652"/>
                </a:cubicBezTo>
                <a:cubicBezTo>
                  <a:pt x="8901615" y="5732890"/>
                  <a:pt x="8901615" y="5701127"/>
                  <a:pt x="8902838" y="5668142"/>
                </a:cubicBezTo>
                <a:cubicBezTo>
                  <a:pt x="8963920" y="5559415"/>
                  <a:pt x="9012786" y="5550862"/>
                  <a:pt x="9099523" y="5630271"/>
                </a:cubicBezTo>
                <a:cubicBezTo>
                  <a:pt x="9111739" y="5641266"/>
                  <a:pt x="9120291" y="5642486"/>
                  <a:pt x="9132508" y="5633936"/>
                </a:cubicBezTo>
                <a:cubicBezTo>
                  <a:pt x="9153276" y="5618054"/>
                  <a:pt x="9161828" y="5599729"/>
                  <a:pt x="9161828" y="5572855"/>
                </a:cubicBezTo>
                <a:cubicBezTo>
                  <a:pt x="9160606" y="5509327"/>
                  <a:pt x="9165493" y="5445801"/>
                  <a:pt x="9160606" y="5382276"/>
                </a:cubicBezTo>
                <a:cubicBezTo>
                  <a:pt x="9156941" y="5337075"/>
                  <a:pt x="9174043" y="5329745"/>
                  <a:pt x="9213137" y="5332188"/>
                </a:cubicBezTo>
                <a:cubicBezTo>
                  <a:pt x="9275440" y="5335853"/>
                  <a:pt x="9336524" y="5332188"/>
                  <a:pt x="9398827" y="5333410"/>
                </a:cubicBezTo>
                <a:cubicBezTo>
                  <a:pt x="9430591" y="5333410"/>
                  <a:pt x="9456246" y="5322415"/>
                  <a:pt x="9467240" y="5293094"/>
                </a:cubicBezTo>
                <a:cubicBezTo>
                  <a:pt x="9477013" y="5266220"/>
                  <a:pt x="9447693" y="5262554"/>
                  <a:pt x="9434256" y="5249118"/>
                </a:cubicBezTo>
                <a:cubicBezTo>
                  <a:pt x="9398827" y="5213689"/>
                  <a:pt x="9392719" y="5180704"/>
                  <a:pt x="9419596" y="5139169"/>
                </a:cubicBezTo>
                <a:cubicBezTo>
                  <a:pt x="9467240" y="5064646"/>
                  <a:pt x="9584518" y="5048767"/>
                  <a:pt x="9648044" y="5109848"/>
                </a:cubicBezTo>
                <a:cubicBezTo>
                  <a:pt x="9705461" y="5164823"/>
                  <a:pt x="9706684" y="5208802"/>
                  <a:pt x="9643157" y="5260110"/>
                </a:cubicBezTo>
                <a:cubicBezTo>
                  <a:pt x="9612615" y="5284544"/>
                  <a:pt x="9622389" y="5300426"/>
                  <a:pt x="9644379" y="5319971"/>
                </a:cubicBezTo>
                <a:cubicBezTo>
                  <a:pt x="9660261" y="5333410"/>
                  <a:pt x="9678584" y="5334631"/>
                  <a:pt x="9698131" y="5334631"/>
                </a:cubicBezTo>
                <a:cubicBezTo>
                  <a:pt x="9766544" y="5334631"/>
                  <a:pt x="9834956" y="5335853"/>
                  <a:pt x="9903370" y="5334631"/>
                </a:cubicBezTo>
                <a:cubicBezTo>
                  <a:pt x="9917113" y="5334631"/>
                  <a:pt x="9926046" y="5336007"/>
                  <a:pt x="9929654" y="5346485"/>
                </a:cubicBezTo>
                <a:lnTo>
                  <a:pt x="9930724" y="5354628"/>
                </a:lnTo>
                <a:lnTo>
                  <a:pt x="9932264" y="5354628"/>
                </a:lnTo>
                <a:lnTo>
                  <a:pt x="9932800" y="5349644"/>
                </a:lnTo>
                <a:cubicBezTo>
                  <a:pt x="9935434" y="5343481"/>
                  <a:pt x="9940130" y="5339572"/>
                  <a:pt x="9947918" y="5337597"/>
                </a:cubicBezTo>
                <a:lnTo>
                  <a:pt x="9951318" y="5337347"/>
                </a:lnTo>
                <a:lnTo>
                  <a:pt x="9952291" y="5335521"/>
                </a:lnTo>
                <a:lnTo>
                  <a:pt x="9934946" y="5330599"/>
                </a:lnTo>
                <a:cubicBezTo>
                  <a:pt x="9931128" y="5326323"/>
                  <a:pt x="9930211" y="5319604"/>
                  <a:pt x="9930821" y="5309831"/>
                </a:cubicBezTo>
                <a:cubicBezTo>
                  <a:pt x="9932044" y="5235310"/>
                  <a:pt x="9932044" y="5160790"/>
                  <a:pt x="9930821" y="5086269"/>
                </a:cubicBezTo>
                <a:cubicBezTo>
                  <a:pt x="9930821" y="5052061"/>
                  <a:pt x="9950369" y="5030071"/>
                  <a:pt x="9976023" y="5012969"/>
                </a:cubicBezTo>
                <a:cubicBezTo>
                  <a:pt x="9993126" y="5001974"/>
                  <a:pt x="10009008" y="5003196"/>
                  <a:pt x="10026111" y="5020300"/>
                </a:cubicBezTo>
                <a:cubicBezTo>
                  <a:pt x="10092080" y="5086269"/>
                  <a:pt x="10106740" y="5088711"/>
                  <a:pt x="10151942" y="5045954"/>
                </a:cubicBezTo>
                <a:cubicBezTo>
                  <a:pt x="10198364" y="5001974"/>
                  <a:pt x="10203251" y="4916459"/>
                  <a:pt x="10160492" y="4868816"/>
                </a:cubicBezTo>
                <a:cubicBezTo>
                  <a:pt x="10115292" y="4817505"/>
                  <a:pt x="10084750" y="4817505"/>
                  <a:pt x="10039550" y="4867593"/>
                </a:cubicBezTo>
                <a:cubicBezTo>
                  <a:pt x="10026111" y="4882253"/>
                  <a:pt x="10017560" y="4907907"/>
                  <a:pt x="9987018" y="4895690"/>
                </a:cubicBezTo>
                <a:cubicBezTo>
                  <a:pt x="9956476" y="4883475"/>
                  <a:pt x="9933266" y="4863928"/>
                  <a:pt x="9932044" y="4830943"/>
                </a:cubicBezTo>
                <a:cubicBezTo>
                  <a:pt x="9929601" y="4750316"/>
                  <a:pt x="9930821" y="4669686"/>
                  <a:pt x="9929601" y="4587835"/>
                </a:cubicBezTo>
                <a:cubicBezTo>
                  <a:pt x="9929601" y="4564624"/>
                  <a:pt x="9944261" y="4568288"/>
                  <a:pt x="9957699" y="4568288"/>
                </a:cubicBezTo>
                <a:cubicBezTo>
                  <a:pt x="10024890" y="4568288"/>
                  <a:pt x="10090860" y="4568288"/>
                  <a:pt x="10158050" y="4568288"/>
                </a:cubicBezTo>
                <a:cubicBezTo>
                  <a:pt x="10173932" y="4568288"/>
                  <a:pt x="10189812" y="4569509"/>
                  <a:pt x="10204472" y="4560959"/>
                </a:cubicBezTo>
                <a:cubicBezTo>
                  <a:pt x="10241122" y="4540189"/>
                  <a:pt x="10243566" y="4520644"/>
                  <a:pt x="10213024" y="4493768"/>
                </a:cubicBezTo>
                <a:cubicBezTo>
                  <a:pt x="10155607" y="4442457"/>
                  <a:pt x="10154385" y="4398478"/>
                  <a:pt x="10209359" y="4345948"/>
                </a:cubicBezTo>
                <a:cubicBezTo>
                  <a:pt x="10239900" y="4316628"/>
                  <a:pt x="10283268" y="4304412"/>
                  <a:pt x="10325263" y="4307925"/>
                </a:cubicBezTo>
                <a:cubicBezTo>
                  <a:pt x="10367257" y="4311436"/>
                  <a:pt x="10407876" y="4330677"/>
                  <a:pt x="10432920" y="4364272"/>
                </a:cubicBezTo>
                <a:cubicBezTo>
                  <a:pt x="10467127" y="4409475"/>
                  <a:pt x="10462240" y="4447344"/>
                  <a:pt x="10423148" y="4486437"/>
                </a:cubicBezTo>
                <a:cubicBezTo>
                  <a:pt x="10410932" y="4498655"/>
                  <a:pt x="10377948" y="4502319"/>
                  <a:pt x="10393828" y="4531639"/>
                </a:cubicBezTo>
                <a:cubicBezTo>
                  <a:pt x="10407266" y="4557294"/>
                  <a:pt x="10429257" y="4569509"/>
                  <a:pt x="10459798" y="4569509"/>
                </a:cubicBezTo>
                <a:cubicBezTo>
                  <a:pt x="10526989" y="4568288"/>
                  <a:pt x="10592957" y="4570731"/>
                  <a:pt x="10660149" y="4568288"/>
                </a:cubicBezTo>
                <a:cubicBezTo>
                  <a:pt x="10690691" y="4567067"/>
                  <a:pt x="10701684" y="4574397"/>
                  <a:pt x="10700463" y="4607381"/>
                </a:cubicBezTo>
                <a:cubicBezTo>
                  <a:pt x="10698020" y="4672129"/>
                  <a:pt x="10699241" y="4738097"/>
                  <a:pt x="10699241" y="4802845"/>
                </a:cubicBezTo>
                <a:cubicBezTo>
                  <a:pt x="10699241" y="4830943"/>
                  <a:pt x="10693133" y="4855378"/>
                  <a:pt x="10672366" y="4876145"/>
                </a:cubicBezTo>
                <a:cubicBezTo>
                  <a:pt x="10640602" y="4907907"/>
                  <a:pt x="10621056" y="4906687"/>
                  <a:pt x="10591736" y="4872480"/>
                </a:cubicBezTo>
                <a:cubicBezTo>
                  <a:pt x="10572189" y="4850489"/>
                  <a:pt x="10553864" y="4819948"/>
                  <a:pt x="10518437" y="4833387"/>
                </a:cubicBezTo>
                <a:cubicBezTo>
                  <a:pt x="10479345" y="4848047"/>
                  <a:pt x="10450025" y="4873702"/>
                  <a:pt x="10443915" y="4917681"/>
                </a:cubicBezTo>
                <a:cubicBezTo>
                  <a:pt x="10436587" y="4970212"/>
                  <a:pt x="10439030" y="5019078"/>
                  <a:pt x="10486675" y="5054507"/>
                </a:cubicBezTo>
                <a:cubicBezTo>
                  <a:pt x="10525767" y="5083825"/>
                  <a:pt x="10547757" y="5081381"/>
                  <a:pt x="10580742" y="5045954"/>
                </a:cubicBezTo>
                <a:cubicBezTo>
                  <a:pt x="10597844" y="5027629"/>
                  <a:pt x="10607617" y="4993424"/>
                  <a:pt x="10643046" y="5009304"/>
                </a:cubicBezTo>
                <a:cubicBezTo>
                  <a:pt x="10677251" y="5023964"/>
                  <a:pt x="10698020" y="5052061"/>
                  <a:pt x="10699241" y="5089935"/>
                </a:cubicBezTo>
                <a:cubicBezTo>
                  <a:pt x="10700463" y="5163234"/>
                  <a:pt x="10699241" y="5236532"/>
                  <a:pt x="10700463" y="5308610"/>
                </a:cubicBezTo>
                <a:lnTo>
                  <a:pt x="10695953" y="5325919"/>
                </a:lnTo>
                <a:lnTo>
                  <a:pt x="10695953" y="5342506"/>
                </a:lnTo>
                <a:lnTo>
                  <a:pt x="10697005" y="5340688"/>
                </a:lnTo>
                <a:cubicBezTo>
                  <a:pt x="10705709" y="5333510"/>
                  <a:pt x="10719758" y="5332289"/>
                  <a:pt x="10739305" y="5333510"/>
                </a:cubicBezTo>
                <a:cubicBezTo>
                  <a:pt x="10801608" y="5337175"/>
                  <a:pt x="10862692" y="5333510"/>
                  <a:pt x="10924995" y="5334732"/>
                </a:cubicBezTo>
                <a:cubicBezTo>
                  <a:pt x="10956759" y="5334732"/>
                  <a:pt x="10982414" y="5323737"/>
                  <a:pt x="10993408" y="5294417"/>
                </a:cubicBezTo>
                <a:cubicBezTo>
                  <a:pt x="11003181" y="5267541"/>
                  <a:pt x="10973861" y="5263877"/>
                  <a:pt x="10960424" y="5250439"/>
                </a:cubicBezTo>
                <a:cubicBezTo>
                  <a:pt x="10924995" y="5215009"/>
                  <a:pt x="10918887" y="5182026"/>
                  <a:pt x="10945764" y="5140490"/>
                </a:cubicBezTo>
                <a:cubicBezTo>
                  <a:pt x="10993408" y="5065968"/>
                  <a:pt x="11110686" y="5050088"/>
                  <a:pt x="11174212" y="5111172"/>
                </a:cubicBezTo>
                <a:cubicBezTo>
                  <a:pt x="11231629" y="5166144"/>
                  <a:pt x="11232852" y="5210124"/>
                  <a:pt x="11169325" y="5261432"/>
                </a:cubicBezTo>
                <a:cubicBezTo>
                  <a:pt x="11138783" y="5285866"/>
                  <a:pt x="11148557" y="5301748"/>
                  <a:pt x="11170547" y="5321293"/>
                </a:cubicBezTo>
                <a:cubicBezTo>
                  <a:pt x="11186429" y="5334732"/>
                  <a:pt x="11204752" y="5335954"/>
                  <a:pt x="11224299" y="5335954"/>
                </a:cubicBezTo>
                <a:cubicBezTo>
                  <a:pt x="11292712" y="5335954"/>
                  <a:pt x="11361124" y="5337175"/>
                  <a:pt x="11429538" y="5335954"/>
                </a:cubicBezTo>
                <a:cubicBezTo>
                  <a:pt x="11447862" y="5335954"/>
                  <a:pt x="11457635" y="5338397"/>
                  <a:pt x="11457635" y="5361608"/>
                </a:cubicBezTo>
                <a:cubicBezTo>
                  <a:pt x="11456413" y="5436129"/>
                  <a:pt x="11457635" y="5510649"/>
                  <a:pt x="11456413" y="5585169"/>
                </a:cubicBezTo>
                <a:cubicBezTo>
                  <a:pt x="11455192" y="5623042"/>
                  <a:pt x="11433202" y="5648697"/>
                  <a:pt x="11397773" y="5663355"/>
                </a:cubicBezTo>
                <a:cubicBezTo>
                  <a:pt x="11362346" y="5676794"/>
                  <a:pt x="11356238" y="5645031"/>
                  <a:pt x="11340356" y="5627928"/>
                </a:cubicBezTo>
                <a:cubicBezTo>
                  <a:pt x="11304929" y="5590057"/>
                  <a:pt x="11282939" y="5587614"/>
                  <a:pt x="11242624" y="5618154"/>
                </a:cubicBezTo>
                <a:cubicBezTo>
                  <a:pt x="11203532" y="5647475"/>
                  <a:pt x="11196202" y="5686566"/>
                  <a:pt x="11198645" y="5731767"/>
                </a:cubicBezTo>
                <a:cubicBezTo>
                  <a:pt x="11201089" y="5781856"/>
                  <a:pt x="11227964" y="5823392"/>
                  <a:pt x="11271944" y="5838051"/>
                </a:cubicBezTo>
                <a:cubicBezTo>
                  <a:pt x="11313481" y="5852711"/>
                  <a:pt x="11333026" y="5820947"/>
                  <a:pt x="11352573" y="5795294"/>
                </a:cubicBezTo>
                <a:cubicBezTo>
                  <a:pt x="11377006" y="5764752"/>
                  <a:pt x="11400218" y="5769639"/>
                  <a:pt x="11424650" y="5791629"/>
                </a:cubicBezTo>
                <a:cubicBezTo>
                  <a:pt x="11445418" y="5809954"/>
                  <a:pt x="11457635" y="5833164"/>
                  <a:pt x="11456413" y="5862484"/>
                </a:cubicBezTo>
                <a:cubicBezTo>
                  <a:pt x="11455192" y="5906464"/>
                  <a:pt x="11456413" y="5951665"/>
                  <a:pt x="11456413" y="5995645"/>
                </a:cubicBezTo>
                <a:cubicBezTo>
                  <a:pt x="11456413" y="6035959"/>
                  <a:pt x="11456413" y="6061155"/>
                  <a:pt x="11450808" y="6076903"/>
                </a:cubicBezTo>
                <a:lnTo>
                  <a:pt x="11443434" y="6089200"/>
                </a:lnTo>
                <a:lnTo>
                  <a:pt x="11447629" y="6089179"/>
                </a:lnTo>
                <a:lnTo>
                  <a:pt x="11460380" y="6094729"/>
                </a:lnTo>
                <a:lnTo>
                  <a:pt x="11461414" y="6089396"/>
                </a:lnTo>
                <a:cubicBezTo>
                  <a:pt x="11466607" y="6083288"/>
                  <a:pt x="11475769" y="6080844"/>
                  <a:pt x="11491039" y="6081456"/>
                </a:cubicBezTo>
                <a:cubicBezTo>
                  <a:pt x="11555788" y="6083898"/>
                  <a:pt x="11621755" y="6082676"/>
                  <a:pt x="11686503" y="6082676"/>
                </a:cubicBezTo>
                <a:cubicBezTo>
                  <a:pt x="11702385" y="6082676"/>
                  <a:pt x="11718267" y="6082676"/>
                  <a:pt x="11732927" y="6074124"/>
                </a:cubicBezTo>
                <a:cubicBezTo>
                  <a:pt x="11768354" y="6055799"/>
                  <a:pt x="11770797" y="6033811"/>
                  <a:pt x="11741477" y="6008156"/>
                </a:cubicBezTo>
                <a:cubicBezTo>
                  <a:pt x="11715824" y="5986166"/>
                  <a:pt x="11688947" y="5961732"/>
                  <a:pt x="11698720" y="5923862"/>
                </a:cubicBezTo>
                <a:cubicBezTo>
                  <a:pt x="11710937" y="5878660"/>
                  <a:pt x="11741477" y="5844455"/>
                  <a:pt x="11785457" y="5829795"/>
                </a:cubicBezTo>
                <a:cubicBezTo>
                  <a:pt x="11801644" y="5823992"/>
                  <a:pt x="11818289" y="5821014"/>
                  <a:pt x="11834763" y="5820594"/>
                </a:cubicBezTo>
                <a:cubicBezTo>
                  <a:pt x="11884183" y="5819334"/>
                  <a:pt x="11932056" y="5841095"/>
                  <a:pt x="11961375" y="5878660"/>
                </a:cubicBezTo>
                <a:cubicBezTo>
                  <a:pt x="11998025" y="5925083"/>
                  <a:pt x="11993137" y="5961732"/>
                  <a:pt x="11949158" y="6003269"/>
                </a:cubicBezTo>
                <a:cubicBezTo>
                  <a:pt x="11936942" y="6014264"/>
                  <a:pt x="11910065" y="6019151"/>
                  <a:pt x="11922283" y="6046026"/>
                </a:cubicBezTo>
                <a:cubicBezTo>
                  <a:pt x="11934500" y="6070461"/>
                  <a:pt x="11956488" y="6082676"/>
                  <a:pt x="11983365" y="6082676"/>
                </a:cubicBezTo>
                <a:cubicBezTo>
                  <a:pt x="12050556" y="6082676"/>
                  <a:pt x="12116524" y="6085121"/>
                  <a:pt x="12183716" y="6081456"/>
                </a:cubicBezTo>
                <a:lnTo>
                  <a:pt x="12191999" y="6083007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C56809D4-139D-46A4-95D4-28A24193D00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356827" y="1806580"/>
            <a:ext cx="3054308" cy="3679773"/>
          </a:xfrm>
          <a:custGeom>
            <a:avLst/>
            <a:gdLst>
              <a:gd name="connsiteX0" fmla="*/ 0 w 2290731"/>
              <a:gd name="connsiteY0" fmla="*/ 0 h 2965276"/>
              <a:gd name="connsiteX1" fmla="*/ 2290731 w 2290731"/>
              <a:gd name="connsiteY1" fmla="*/ 0 h 2965276"/>
              <a:gd name="connsiteX2" fmla="*/ 2290731 w 2290731"/>
              <a:gd name="connsiteY2" fmla="*/ 2965276 h 2965276"/>
              <a:gd name="connsiteX3" fmla="*/ 0 w 2290731"/>
              <a:gd name="connsiteY3" fmla="*/ 2965276 h 2965276"/>
              <a:gd name="connsiteX4" fmla="*/ 0 w 2290731"/>
              <a:gd name="connsiteY4" fmla="*/ 0 h 2965276"/>
              <a:gd name="connsiteX0" fmla="*/ 0 w 2290731"/>
              <a:gd name="connsiteY0" fmla="*/ 0 h 2965276"/>
              <a:gd name="connsiteX1" fmla="*/ 2290731 w 2290731"/>
              <a:gd name="connsiteY1" fmla="*/ 0 h 2965276"/>
              <a:gd name="connsiteX2" fmla="*/ 2290731 w 2290731"/>
              <a:gd name="connsiteY2" fmla="*/ 2965276 h 2965276"/>
              <a:gd name="connsiteX3" fmla="*/ 1655732 w 2290731"/>
              <a:gd name="connsiteY3" fmla="*/ 2965276 h 2965276"/>
              <a:gd name="connsiteX4" fmla="*/ 0 w 2290731"/>
              <a:gd name="connsiteY4" fmla="*/ 2965276 h 2965276"/>
              <a:gd name="connsiteX5" fmla="*/ 0 w 2290731"/>
              <a:gd name="connsiteY5" fmla="*/ 0 h 2965276"/>
              <a:gd name="connsiteX0" fmla="*/ 0 w 2290731"/>
              <a:gd name="connsiteY0" fmla="*/ 0 h 3281364"/>
              <a:gd name="connsiteX1" fmla="*/ 2290731 w 2290731"/>
              <a:gd name="connsiteY1" fmla="*/ 0 h 3281364"/>
              <a:gd name="connsiteX2" fmla="*/ 2290731 w 2290731"/>
              <a:gd name="connsiteY2" fmla="*/ 2965276 h 3281364"/>
              <a:gd name="connsiteX3" fmla="*/ 1655732 w 2290731"/>
              <a:gd name="connsiteY3" fmla="*/ 2965276 h 3281364"/>
              <a:gd name="connsiteX4" fmla="*/ 0 w 2290731"/>
              <a:gd name="connsiteY4" fmla="*/ 2965276 h 3281364"/>
              <a:gd name="connsiteX5" fmla="*/ 0 w 2290731"/>
              <a:gd name="connsiteY5" fmla="*/ 0 h 3281364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417073"/>
              <a:gd name="connsiteX1" fmla="*/ 2290731 w 2290731"/>
              <a:gd name="connsiteY1" fmla="*/ 0 h 3417073"/>
              <a:gd name="connsiteX2" fmla="*/ 2290731 w 2290731"/>
              <a:gd name="connsiteY2" fmla="*/ 2965276 h 3417073"/>
              <a:gd name="connsiteX3" fmla="*/ 1630332 w 2290731"/>
              <a:gd name="connsiteY3" fmla="*/ 3409776 h 3417073"/>
              <a:gd name="connsiteX4" fmla="*/ 1655732 w 2290731"/>
              <a:gd name="connsiteY4" fmla="*/ 2965276 h 3417073"/>
              <a:gd name="connsiteX5" fmla="*/ 0 w 2290731"/>
              <a:gd name="connsiteY5" fmla="*/ 2965276 h 3417073"/>
              <a:gd name="connsiteX6" fmla="*/ 0 w 2290731"/>
              <a:gd name="connsiteY6" fmla="*/ 0 h 3417073"/>
              <a:gd name="connsiteX0" fmla="*/ 0 w 2290731"/>
              <a:gd name="connsiteY0" fmla="*/ 0 h 3417073"/>
              <a:gd name="connsiteX1" fmla="*/ 2290731 w 2290731"/>
              <a:gd name="connsiteY1" fmla="*/ 0 h 3417073"/>
              <a:gd name="connsiteX2" fmla="*/ 2290731 w 2290731"/>
              <a:gd name="connsiteY2" fmla="*/ 2965276 h 3417073"/>
              <a:gd name="connsiteX3" fmla="*/ 1630332 w 2290731"/>
              <a:gd name="connsiteY3" fmla="*/ 3409776 h 3417073"/>
              <a:gd name="connsiteX4" fmla="*/ 1655732 w 2290731"/>
              <a:gd name="connsiteY4" fmla="*/ 2965276 h 3417073"/>
              <a:gd name="connsiteX5" fmla="*/ 0 w 2290731"/>
              <a:gd name="connsiteY5" fmla="*/ 2965276 h 3417073"/>
              <a:gd name="connsiteX6" fmla="*/ 0 w 2290731"/>
              <a:gd name="connsiteY6" fmla="*/ 0 h 3417073"/>
              <a:gd name="connsiteX0" fmla="*/ 0 w 2290731"/>
              <a:gd name="connsiteY0" fmla="*/ 0 h 3417073"/>
              <a:gd name="connsiteX1" fmla="*/ 2290731 w 2290731"/>
              <a:gd name="connsiteY1" fmla="*/ 0 h 3417073"/>
              <a:gd name="connsiteX2" fmla="*/ 2290731 w 2290731"/>
              <a:gd name="connsiteY2" fmla="*/ 2965276 h 3417073"/>
              <a:gd name="connsiteX3" fmla="*/ 1630332 w 2290731"/>
              <a:gd name="connsiteY3" fmla="*/ 3409776 h 3417073"/>
              <a:gd name="connsiteX4" fmla="*/ 1611282 w 2290731"/>
              <a:gd name="connsiteY4" fmla="*/ 2965276 h 3417073"/>
              <a:gd name="connsiteX5" fmla="*/ 0 w 2290731"/>
              <a:gd name="connsiteY5" fmla="*/ 2965276 h 3417073"/>
              <a:gd name="connsiteX6" fmla="*/ 0 w 2290731"/>
              <a:gd name="connsiteY6" fmla="*/ 0 h 3417073"/>
              <a:gd name="connsiteX0" fmla="*/ 0 w 2290731"/>
              <a:gd name="connsiteY0" fmla="*/ 0 h 3382805"/>
              <a:gd name="connsiteX1" fmla="*/ 2290731 w 2290731"/>
              <a:gd name="connsiteY1" fmla="*/ 0 h 3382805"/>
              <a:gd name="connsiteX2" fmla="*/ 2290731 w 2290731"/>
              <a:gd name="connsiteY2" fmla="*/ 2965276 h 3382805"/>
              <a:gd name="connsiteX3" fmla="*/ 1611282 w 2290731"/>
              <a:gd name="connsiteY3" fmla="*/ 3365326 h 3382805"/>
              <a:gd name="connsiteX4" fmla="*/ 1611282 w 2290731"/>
              <a:gd name="connsiteY4" fmla="*/ 2965276 h 3382805"/>
              <a:gd name="connsiteX5" fmla="*/ 0 w 2290731"/>
              <a:gd name="connsiteY5" fmla="*/ 2965276 h 3382805"/>
              <a:gd name="connsiteX6" fmla="*/ 0 w 2290731"/>
              <a:gd name="connsiteY6" fmla="*/ 0 h 3382805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65276 h 3365326"/>
              <a:gd name="connsiteX3" fmla="*/ 1611282 w 2290731"/>
              <a:gd name="connsiteY3" fmla="*/ 3365326 h 3365326"/>
              <a:gd name="connsiteX4" fmla="*/ 1611282 w 2290731"/>
              <a:gd name="connsiteY4" fmla="*/ 2965276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65276 h 3365326"/>
              <a:gd name="connsiteX3" fmla="*/ 1611282 w 2290731"/>
              <a:gd name="connsiteY3" fmla="*/ 3365326 h 3365326"/>
              <a:gd name="connsiteX4" fmla="*/ 1611282 w 2290731"/>
              <a:gd name="connsiteY4" fmla="*/ 2965276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45149 w 2290731"/>
              <a:gd name="connsiteY4" fmla="*/ 2948342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65276 h 3365326"/>
              <a:gd name="connsiteX3" fmla="*/ 1630332 w 2290731"/>
              <a:gd name="connsiteY3" fmla="*/ 3365326 h 3365326"/>
              <a:gd name="connsiteX4" fmla="*/ 1645149 w 2290731"/>
              <a:gd name="connsiteY4" fmla="*/ 29483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45149 w 2290731"/>
              <a:gd name="connsiteY4" fmla="*/ 29483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683 w 2290731"/>
              <a:gd name="connsiteY4" fmla="*/ 29483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683 w 2290731"/>
              <a:gd name="connsiteY4" fmla="*/ 29737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45150 w 2290731"/>
              <a:gd name="connsiteY4" fmla="*/ 29737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2087 w 2290731"/>
              <a:gd name="connsiteY4" fmla="*/ 29737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8619 w 2290731"/>
              <a:gd name="connsiteY4" fmla="*/ 2981781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310 w 2290731"/>
              <a:gd name="connsiteY4" fmla="*/ 2978939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310 w 2290731"/>
              <a:gd name="connsiteY4" fmla="*/ 2970414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310 w 2290731"/>
              <a:gd name="connsiteY4" fmla="*/ 2970414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8168"/>
              <a:gd name="connsiteX1" fmla="*/ 2290731 w 2290731"/>
              <a:gd name="connsiteY1" fmla="*/ 0 h 3368168"/>
              <a:gd name="connsiteX2" fmla="*/ 2290731 w 2290731"/>
              <a:gd name="connsiteY2" fmla="*/ 2948343 h 3368168"/>
              <a:gd name="connsiteX3" fmla="*/ 1637259 w 2290731"/>
              <a:gd name="connsiteY3" fmla="*/ 3368168 h 3368168"/>
              <a:gd name="connsiteX4" fmla="*/ 1636310 w 2290731"/>
              <a:gd name="connsiteY4" fmla="*/ 2970414 h 3368168"/>
              <a:gd name="connsiteX5" fmla="*/ 0 w 2290731"/>
              <a:gd name="connsiteY5" fmla="*/ 2965276 h 3368168"/>
              <a:gd name="connsiteX6" fmla="*/ 0 w 2290731"/>
              <a:gd name="connsiteY6" fmla="*/ 0 h 3368168"/>
              <a:gd name="connsiteX0" fmla="*/ 0 w 2290731"/>
              <a:gd name="connsiteY0" fmla="*/ 0 h 3368168"/>
              <a:gd name="connsiteX1" fmla="*/ 2290731 w 2290731"/>
              <a:gd name="connsiteY1" fmla="*/ 0 h 3368168"/>
              <a:gd name="connsiteX2" fmla="*/ 2290731 w 2290731"/>
              <a:gd name="connsiteY2" fmla="*/ 2948343 h 3368168"/>
              <a:gd name="connsiteX3" fmla="*/ 1637259 w 2290731"/>
              <a:gd name="connsiteY3" fmla="*/ 3368168 h 3368168"/>
              <a:gd name="connsiteX4" fmla="*/ 1636310 w 2290731"/>
              <a:gd name="connsiteY4" fmla="*/ 2970414 h 3368168"/>
              <a:gd name="connsiteX5" fmla="*/ 0 w 2290731"/>
              <a:gd name="connsiteY5" fmla="*/ 2965276 h 3368168"/>
              <a:gd name="connsiteX6" fmla="*/ 0 w 2290731"/>
              <a:gd name="connsiteY6" fmla="*/ 0 h 3368168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7259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7259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9568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9568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9568 w 2290731"/>
              <a:gd name="connsiteY3" fmla="*/ 3373852 h 3373852"/>
              <a:gd name="connsiteX4" fmla="*/ 1636310 w 2290731"/>
              <a:gd name="connsiteY4" fmla="*/ 2967572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7572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9568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9568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90903"/>
              <a:gd name="connsiteX1" fmla="*/ 2290731 w 2290731"/>
              <a:gd name="connsiteY1" fmla="*/ 0 h 3390903"/>
              <a:gd name="connsiteX2" fmla="*/ 2290731 w 2290731"/>
              <a:gd name="connsiteY2" fmla="*/ 2948343 h 3390903"/>
              <a:gd name="connsiteX3" fmla="*/ 1637259 w 2290731"/>
              <a:gd name="connsiteY3" fmla="*/ 3390903 h 3390903"/>
              <a:gd name="connsiteX4" fmla="*/ 1636310 w 2290731"/>
              <a:gd name="connsiteY4" fmla="*/ 2964730 h 3390903"/>
              <a:gd name="connsiteX5" fmla="*/ 0 w 2290731"/>
              <a:gd name="connsiteY5" fmla="*/ 2965276 h 3390903"/>
              <a:gd name="connsiteX6" fmla="*/ 0 w 2290731"/>
              <a:gd name="connsiteY6" fmla="*/ 0 h 3390903"/>
              <a:gd name="connsiteX0" fmla="*/ 0 w 2290731"/>
              <a:gd name="connsiteY0" fmla="*/ 0 h 3393745"/>
              <a:gd name="connsiteX1" fmla="*/ 2290731 w 2290731"/>
              <a:gd name="connsiteY1" fmla="*/ 0 h 3393745"/>
              <a:gd name="connsiteX2" fmla="*/ 2290731 w 2290731"/>
              <a:gd name="connsiteY2" fmla="*/ 2948343 h 3393745"/>
              <a:gd name="connsiteX3" fmla="*/ 1637259 w 2290731"/>
              <a:gd name="connsiteY3" fmla="*/ 3393745 h 3393745"/>
              <a:gd name="connsiteX4" fmla="*/ 1636310 w 2290731"/>
              <a:gd name="connsiteY4" fmla="*/ 2964730 h 3393745"/>
              <a:gd name="connsiteX5" fmla="*/ 0 w 2290731"/>
              <a:gd name="connsiteY5" fmla="*/ 2965276 h 3393745"/>
              <a:gd name="connsiteX6" fmla="*/ 0 w 2290731"/>
              <a:gd name="connsiteY6" fmla="*/ 0 h 3393745"/>
              <a:gd name="connsiteX0" fmla="*/ 0 w 2290731"/>
              <a:gd name="connsiteY0" fmla="*/ 0 h 3393745"/>
              <a:gd name="connsiteX1" fmla="*/ 2290731 w 2290731"/>
              <a:gd name="connsiteY1" fmla="*/ 0 h 3393745"/>
              <a:gd name="connsiteX2" fmla="*/ 2290731 w 2290731"/>
              <a:gd name="connsiteY2" fmla="*/ 2948343 h 3393745"/>
              <a:gd name="connsiteX3" fmla="*/ 1637259 w 2290731"/>
              <a:gd name="connsiteY3" fmla="*/ 3393745 h 3393745"/>
              <a:gd name="connsiteX4" fmla="*/ 1636310 w 2290731"/>
              <a:gd name="connsiteY4" fmla="*/ 2964730 h 3393745"/>
              <a:gd name="connsiteX5" fmla="*/ 0 w 2290731"/>
              <a:gd name="connsiteY5" fmla="*/ 2965276 h 3393745"/>
              <a:gd name="connsiteX6" fmla="*/ 0 w 2290731"/>
              <a:gd name="connsiteY6" fmla="*/ 0 h 3393745"/>
              <a:gd name="connsiteX0" fmla="*/ 0 w 2290731"/>
              <a:gd name="connsiteY0" fmla="*/ 0 h 3390903"/>
              <a:gd name="connsiteX1" fmla="*/ 2290731 w 2290731"/>
              <a:gd name="connsiteY1" fmla="*/ 0 h 3390903"/>
              <a:gd name="connsiteX2" fmla="*/ 2290731 w 2290731"/>
              <a:gd name="connsiteY2" fmla="*/ 2948343 h 3390903"/>
              <a:gd name="connsiteX3" fmla="*/ 1637259 w 2290731"/>
              <a:gd name="connsiteY3" fmla="*/ 3390903 h 3390903"/>
              <a:gd name="connsiteX4" fmla="*/ 1636310 w 2290731"/>
              <a:gd name="connsiteY4" fmla="*/ 2964730 h 3390903"/>
              <a:gd name="connsiteX5" fmla="*/ 0 w 2290731"/>
              <a:gd name="connsiteY5" fmla="*/ 2965276 h 3390903"/>
              <a:gd name="connsiteX6" fmla="*/ 0 w 2290731"/>
              <a:gd name="connsiteY6" fmla="*/ 0 h 3390903"/>
              <a:gd name="connsiteX0" fmla="*/ 0 w 2290731"/>
              <a:gd name="connsiteY0" fmla="*/ 0 h 3396587"/>
              <a:gd name="connsiteX1" fmla="*/ 2290731 w 2290731"/>
              <a:gd name="connsiteY1" fmla="*/ 0 h 3396587"/>
              <a:gd name="connsiteX2" fmla="*/ 2290731 w 2290731"/>
              <a:gd name="connsiteY2" fmla="*/ 2948343 h 3396587"/>
              <a:gd name="connsiteX3" fmla="*/ 1637259 w 2290731"/>
              <a:gd name="connsiteY3" fmla="*/ 3396587 h 3396587"/>
              <a:gd name="connsiteX4" fmla="*/ 1636310 w 2290731"/>
              <a:gd name="connsiteY4" fmla="*/ 2964730 h 3396587"/>
              <a:gd name="connsiteX5" fmla="*/ 0 w 2290731"/>
              <a:gd name="connsiteY5" fmla="*/ 2965276 h 3396587"/>
              <a:gd name="connsiteX6" fmla="*/ 0 w 2290731"/>
              <a:gd name="connsiteY6" fmla="*/ 0 h 33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0731" h="3396587">
                <a:moveTo>
                  <a:pt x="0" y="0"/>
                </a:moveTo>
                <a:lnTo>
                  <a:pt x="2290731" y="0"/>
                </a:lnTo>
                <a:lnTo>
                  <a:pt x="2290731" y="2948343"/>
                </a:lnTo>
                <a:cubicBezTo>
                  <a:pt x="2104465" y="3080606"/>
                  <a:pt x="1806592" y="3269587"/>
                  <a:pt x="1637259" y="3396587"/>
                </a:cubicBezTo>
                <a:cubicBezTo>
                  <a:pt x="1634183" y="3029854"/>
                  <a:pt x="1636137" y="3233332"/>
                  <a:pt x="1636310" y="2964730"/>
                </a:cubicBezTo>
                <a:lnTo>
                  <a:pt x="0" y="29652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6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512B8526-6395-40A2-9FBE-B930B478136A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80134" y="1806580"/>
            <a:ext cx="3054308" cy="3679773"/>
          </a:xfrm>
          <a:custGeom>
            <a:avLst/>
            <a:gdLst>
              <a:gd name="connsiteX0" fmla="*/ 0 w 2290731"/>
              <a:gd name="connsiteY0" fmla="*/ 0 h 2965276"/>
              <a:gd name="connsiteX1" fmla="*/ 2290731 w 2290731"/>
              <a:gd name="connsiteY1" fmla="*/ 0 h 2965276"/>
              <a:gd name="connsiteX2" fmla="*/ 2290731 w 2290731"/>
              <a:gd name="connsiteY2" fmla="*/ 2965276 h 2965276"/>
              <a:gd name="connsiteX3" fmla="*/ 0 w 2290731"/>
              <a:gd name="connsiteY3" fmla="*/ 2965276 h 2965276"/>
              <a:gd name="connsiteX4" fmla="*/ 0 w 2290731"/>
              <a:gd name="connsiteY4" fmla="*/ 0 h 2965276"/>
              <a:gd name="connsiteX0" fmla="*/ 0 w 2290731"/>
              <a:gd name="connsiteY0" fmla="*/ 0 h 2965276"/>
              <a:gd name="connsiteX1" fmla="*/ 2290731 w 2290731"/>
              <a:gd name="connsiteY1" fmla="*/ 0 h 2965276"/>
              <a:gd name="connsiteX2" fmla="*/ 2290731 w 2290731"/>
              <a:gd name="connsiteY2" fmla="*/ 2965276 h 2965276"/>
              <a:gd name="connsiteX3" fmla="*/ 1655732 w 2290731"/>
              <a:gd name="connsiteY3" fmla="*/ 2965276 h 2965276"/>
              <a:gd name="connsiteX4" fmla="*/ 0 w 2290731"/>
              <a:gd name="connsiteY4" fmla="*/ 2965276 h 2965276"/>
              <a:gd name="connsiteX5" fmla="*/ 0 w 2290731"/>
              <a:gd name="connsiteY5" fmla="*/ 0 h 2965276"/>
              <a:gd name="connsiteX0" fmla="*/ 0 w 2290731"/>
              <a:gd name="connsiteY0" fmla="*/ 0 h 3281364"/>
              <a:gd name="connsiteX1" fmla="*/ 2290731 w 2290731"/>
              <a:gd name="connsiteY1" fmla="*/ 0 h 3281364"/>
              <a:gd name="connsiteX2" fmla="*/ 2290731 w 2290731"/>
              <a:gd name="connsiteY2" fmla="*/ 2965276 h 3281364"/>
              <a:gd name="connsiteX3" fmla="*/ 1655732 w 2290731"/>
              <a:gd name="connsiteY3" fmla="*/ 2965276 h 3281364"/>
              <a:gd name="connsiteX4" fmla="*/ 0 w 2290731"/>
              <a:gd name="connsiteY4" fmla="*/ 2965276 h 3281364"/>
              <a:gd name="connsiteX5" fmla="*/ 0 w 2290731"/>
              <a:gd name="connsiteY5" fmla="*/ 0 h 3281364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417073"/>
              <a:gd name="connsiteX1" fmla="*/ 2290731 w 2290731"/>
              <a:gd name="connsiteY1" fmla="*/ 0 h 3417073"/>
              <a:gd name="connsiteX2" fmla="*/ 2290731 w 2290731"/>
              <a:gd name="connsiteY2" fmla="*/ 2965276 h 3417073"/>
              <a:gd name="connsiteX3" fmla="*/ 1630332 w 2290731"/>
              <a:gd name="connsiteY3" fmla="*/ 3409776 h 3417073"/>
              <a:gd name="connsiteX4" fmla="*/ 1655732 w 2290731"/>
              <a:gd name="connsiteY4" fmla="*/ 2965276 h 3417073"/>
              <a:gd name="connsiteX5" fmla="*/ 0 w 2290731"/>
              <a:gd name="connsiteY5" fmla="*/ 2965276 h 3417073"/>
              <a:gd name="connsiteX6" fmla="*/ 0 w 2290731"/>
              <a:gd name="connsiteY6" fmla="*/ 0 h 3417073"/>
              <a:gd name="connsiteX0" fmla="*/ 0 w 2290731"/>
              <a:gd name="connsiteY0" fmla="*/ 0 h 3417073"/>
              <a:gd name="connsiteX1" fmla="*/ 2290731 w 2290731"/>
              <a:gd name="connsiteY1" fmla="*/ 0 h 3417073"/>
              <a:gd name="connsiteX2" fmla="*/ 2290731 w 2290731"/>
              <a:gd name="connsiteY2" fmla="*/ 2965276 h 3417073"/>
              <a:gd name="connsiteX3" fmla="*/ 1630332 w 2290731"/>
              <a:gd name="connsiteY3" fmla="*/ 3409776 h 3417073"/>
              <a:gd name="connsiteX4" fmla="*/ 1655732 w 2290731"/>
              <a:gd name="connsiteY4" fmla="*/ 2965276 h 3417073"/>
              <a:gd name="connsiteX5" fmla="*/ 0 w 2290731"/>
              <a:gd name="connsiteY5" fmla="*/ 2965276 h 3417073"/>
              <a:gd name="connsiteX6" fmla="*/ 0 w 2290731"/>
              <a:gd name="connsiteY6" fmla="*/ 0 h 3417073"/>
              <a:gd name="connsiteX0" fmla="*/ 0 w 2290731"/>
              <a:gd name="connsiteY0" fmla="*/ 0 h 3417073"/>
              <a:gd name="connsiteX1" fmla="*/ 2290731 w 2290731"/>
              <a:gd name="connsiteY1" fmla="*/ 0 h 3417073"/>
              <a:gd name="connsiteX2" fmla="*/ 2290731 w 2290731"/>
              <a:gd name="connsiteY2" fmla="*/ 2965276 h 3417073"/>
              <a:gd name="connsiteX3" fmla="*/ 1630332 w 2290731"/>
              <a:gd name="connsiteY3" fmla="*/ 3409776 h 3417073"/>
              <a:gd name="connsiteX4" fmla="*/ 1611282 w 2290731"/>
              <a:gd name="connsiteY4" fmla="*/ 2965276 h 3417073"/>
              <a:gd name="connsiteX5" fmla="*/ 0 w 2290731"/>
              <a:gd name="connsiteY5" fmla="*/ 2965276 h 3417073"/>
              <a:gd name="connsiteX6" fmla="*/ 0 w 2290731"/>
              <a:gd name="connsiteY6" fmla="*/ 0 h 3417073"/>
              <a:gd name="connsiteX0" fmla="*/ 0 w 2290731"/>
              <a:gd name="connsiteY0" fmla="*/ 0 h 3382805"/>
              <a:gd name="connsiteX1" fmla="*/ 2290731 w 2290731"/>
              <a:gd name="connsiteY1" fmla="*/ 0 h 3382805"/>
              <a:gd name="connsiteX2" fmla="*/ 2290731 w 2290731"/>
              <a:gd name="connsiteY2" fmla="*/ 2965276 h 3382805"/>
              <a:gd name="connsiteX3" fmla="*/ 1611282 w 2290731"/>
              <a:gd name="connsiteY3" fmla="*/ 3365326 h 3382805"/>
              <a:gd name="connsiteX4" fmla="*/ 1611282 w 2290731"/>
              <a:gd name="connsiteY4" fmla="*/ 2965276 h 3382805"/>
              <a:gd name="connsiteX5" fmla="*/ 0 w 2290731"/>
              <a:gd name="connsiteY5" fmla="*/ 2965276 h 3382805"/>
              <a:gd name="connsiteX6" fmla="*/ 0 w 2290731"/>
              <a:gd name="connsiteY6" fmla="*/ 0 h 3382805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65276 h 3365326"/>
              <a:gd name="connsiteX3" fmla="*/ 1611282 w 2290731"/>
              <a:gd name="connsiteY3" fmla="*/ 3365326 h 3365326"/>
              <a:gd name="connsiteX4" fmla="*/ 1611282 w 2290731"/>
              <a:gd name="connsiteY4" fmla="*/ 2965276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65276 h 3365326"/>
              <a:gd name="connsiteX3" fmla="*/ 1611282 w 2290731"/>
              <a:gd name="connsiteY3" fmla="*/ 3365326 h 3365326"/>
              <a:gd name="connsiteX4" fmla="*/ 1611282 w 2290731"/>
              <a:gd name="connsiteY4" fmla="*/ 2965276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45149 w 2290731"/>
              <a:gd name="connsiteY4" fmla="*/ 2948342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65276 h 3365326"/>
              <a:gd name="connsiteX3" fmla="*/ 1630332 w 2290731"/>
              <a:gd name="connsiteY3" fmla="*/ 3365326 h 3365326"/>
              <a:gd name="connsiteX4" fmla="*/ 1645149 w 2290731"/>
              <a:gd name="connsiteY4" fmla="*/ 29483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45149 w 2290731"/>
              <a:gd name="connsiteY4" fmla="*/ 29483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683 w 2290731"/>
              <a:gd name="connsiteY4" fmla="*/ 29483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683 w 2290731"/>
              <a:gd name="connsiteY4" fmla="*/ 29737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45150 w 2290731"/>
              <a:gd name="connsiteY4" fmla="*/ 29737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2087 w 2290731"/>
              <a:gd name="connsiteY4" fmla="*/ 29737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8619 w 2290731"/>
              <a:gd name="connsiteY4" fmla="*/ 2981781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310 w 2290731"/>
              <a:gd name="connsiteY4" fmla="*/ 2978939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310 w 2290731"/>
              <a:gd name="connsiteY4" fmla="*/ 2970414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310 w 2290731"/>
              <a:gd name="connsiteY4" fmla="*/ 2970414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8168"/>
              <a:gd name="connsiteX1" fmla="*/ 2290731 w 2290731"/>
              <a:gd name="connsiteY1" fmla="*/ 0 h 3368168"/>
              <a:gd name="connsiteX2" fmla="*/ 2290731 w 2290731"/>
              <a:gd name="connsiteY2" fmla="*/ 2948343 h 3368168"/>
              <a:gd name="connsiteX3" fmla="*/ 1637259 w 2290731"/>
              <a:gd name="connsiteY3" fmla="*/ 3368168 h 3368168"/>
              <a:gd name="connsiteX4" fmla="*/ 1636310 w 2290731"/>
              <a:gd name="connsiteY4" fmla="*/ 2970414 h 3368168"/>
              <a:gd name="connsiteX5" fmla="*/ 0 w 2290731"/>
              <a:gd name="connsiteY5" fmla="*/ 2965276 h 3368168"/>
              <a:gd name="connsiteX6" fmla="*/ 0 w 2290731"/>
              <a:gd name="connsiteY6" fmla="*/ 0 h 3368168"/>
              <a:gd name="connsiteX0" fmla="*/ 0 w 2290731"/>
              <a:gd name="connsiteY0" fmla="*/ 0 h 3368168"/>
              <a:gd name="connsiteX1" fmla="*/ 2290731 w 2290731"/>
              <a:gd name="connsiteY1" fmla="*/ 0 h 3368168"/>
              <a:gd name="connsiteX2" fmla="*/ 2290731 w 2290731"/>
              <a:gd name="connsiteY2" fmla="*/ 2948343 h 3368168"/>
              <a:gd name="connsiteX3" fmla="*/ 1637259 w 2290731"/>
              <a:gd name="connsiteY3" fmla="*/ 3368168 h 3368168"/>
              <a:gd name="connsiteX4" fmla="*/ 1636310 w 2290731"/>
              <a:gd name="connsiteY4" fmla="*/ 2970414 h 3368168"/>
              <a:gd name="connsiteX5" fmla="*/ 0 w 2290731"/>
              <a:gd name="connsiteY5" fmla="*/ 2965276 h 3368168"/>
              <a:gd name="connsiteX6" fmla="*/ 0 w 2290731"/>
              <a:gd name="connsiteY6" fmla="*/ 0 h 3368168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7259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7259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9568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9568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9568 w 2290731"/>
              <a:gd name="connsiteY3" fmla="*/ 3373852 h 3373852"/>
              <a:gd name="connsiteX4" fmla="*/ 1636310 w 2290731"/>
              <a:gd name="connsiteY4" fmla="*/ 2967572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7572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9568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9568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90903"/>
              <a:gd name="connsiteX1" fmla="*/ 2290731 w 2290731"/>
              <a:gd name="connsiteY1" fmla="*/ 0 h 3390903"/>
              <a:gd name="connsiteX2" fmla="*/ 2290731 w 2290731"/>
              <a:gd name="connsiteY2" fmla="*/ 2948343 h 3390903"/>
              <a:gd name="connsiteX3" fmla="*/ 1637259 w 2290731"/>
              <a:gd name="connsiteY3" fmla="*/ 3390903 h 3390903"/>
              <a:gd name="connsiteX4" fmla="*/ 1636310 w 2290731"/>
              <a:gd name="connsiteY4" fmla="*/ 2964730 h 3390903"/>
              <a:gd name="connsiteX5" fmla="*/ 0 w 2290731"/>
              <a:gd name="connsiteY5" fmla="*/ 2965276 h 3390903"/>
              <a:gd name="connsiteX6" fmla="*/ 0 w 2290731"/>
              <a:gd name="connsiteY6" fmla="*/ 0 h 3390903"/>
              <a:gd name="connsiteX0" fmla="*/ 0 w 2290731"/>
              <a:gd name="connsiteY0" fmla="*/ 0 h 3393745"/>
              <a:gd name="connsiteX1" fmla="*/ 2290731 w 2290731"/>
              <a:gd name="connsiteY1" fmla="*/ 0 h 3393745"/>
              <a:gd name="connsiteX2" fmla="*/ 2290731 w 2290731"/>
              <a:gd name="connsiteY2" fmla="*/ 2948343 h 3393745"/>
              <a:gd name="connsiteX3" fmla="*/ 1637259 w 2290731"/>
              <a:gd name="connsiteY3" fmla="*/ 3393745 h 3393745"/>
              <a:gd name="connsiteX4" fmla="*/ 1636310 w 2290731"/>
              <a:gd name="connsiteY4" fmla="*/ 2964730 h 3393745"/>
              <a:gd name="connsiteX5" fmla="*/ 0 w 2290731"/>
              <a:gd name="connsiteY5" fmla="*/ 2965276 h 3393745"/>
              <a:gd name="connsiteX6" fmla="*/ 0 w 2290731"/>
              <a:gd name="connsiteY6" fmla="*/ 0 h 3393745"/>
              <a:gd name="connsiteX0" fmla="*/ 0 w 2290731"/>
              <a:gd name="connsiteY0" fmla="*/ 0 h 3393745"/>
              <a:gd name="connsiteX1" fmla="*/ 2290731 w 2290731"/>
              <a:gd name="connsiteY1" fmla="*/ 0 h 3393745"/>
              <a:gd name="connsiteX2" fmla="*/ 2290731 w 2290731"/>
              <a:gd name="connsiteY2" fmla="*/ 2948343 h 3393745"/>
              <a:gd name="connsiteX3" fmla="*/ 1637259 w 2290731"/>
              <a:gd name="connsiteY3" fmla="*/ 3393745 h 3393745"/>
              <a:gd name="connsiteX4" fmla="*/ 1636310 w 2290731"/>
              <a:gd name="connsiteY4" fmla="*/ 2964730 h 3393745"/>
              <a:gd name="connsiteX5" fmla="*/ 0 w 2290731"/>
              <a:gd name="connsiteY5" fmla="*/ 2965276 h 3393745"/>
              <a:gd name="connsiteX6" fmla="*/ 0 w 2290731"/>
              <a:gd name="connsiteY6" fmla="*/ 0 h 3393745"/>
              <a:gd name="connsiteX0" fmla="*/ 0 w 2290731"/>
              <a:gd name="connsiteY0" fmla="*/ 0 h 3390903"/>
              <a:gd name="connsiteX1" fmla="*/ 2290731 w 2290731"/>
              <a:gd name="connsiteY1" fmla="*/ 0 h 3390903"/>
              <a:gd name="connsiteX2" fmla="*/ 2290731 w 2290731"/>
              <a:gd name="connsiteY2" fmla="*/ 2948343 h 3390903"/>
              <a:gd name="connsiteX3" fmla="*/ 1637259 w 2290731"/>
              <a:gd name="connsiteY3" fmla="*/ 3390903 h 3390903"/>
              <a:gd name="connsiteX4" fmla="*/ 1636310 w 2290731"/>
              <a:gd name="connsiteY4" fmla="*/ 2964730 h 3390903"/>
              <a:gd name="connsiteX5" fmla="*/ 0 w 2290731"/>
              <a:gd name="connsiteY5" fmla="*/ 2965276 h 3390903"/>
              <a:gd name="connsiteX6" fmla="*/ 0 w 2290731"/>
              <a:gd name="connsiteY6" fmla="*/ 0 h 3390903"/>
              <a:gd name="connsiteX0" fmla="*/ 0 w 2290731"/>
              <a:gd name="connsiteY0" fmla="*/ 0 h 3396587"/>
              <a:gd name="connsiteX1" fmla="*/ 2290731 w 2290731"/>
              <a:gd name="connsiteY1" fmla="*/ 0 h 3396587"/>
              <a:gd name="connsiteX2" fmla="*/ 2290731 w 2290731"/>
              <a:gd name="connsiteY2" fmla="*/ 2948343 h 3396587"/>
              <a:gd name="connsiteX3" fmla="*/ 1637259 w 2290731"/>
              <a:gd name="connsiteY3" fmla="*/ 3396587 h 3396587"/>
              <a:gd name="connsiteX4" fmla="*/ 1636310 w 2290731"/>
              <a:gd name="connsiteY4" fmla="*/ 2964730 h 3396587"/>
              <a:gd name="connsiteX5" fmla="*/ 0 w 2290731"/>
              <a:gd name="connsiteY5" fmla="*/ 2965276 h 3396587"/>
              <a:gd name="connsiteX6" fmla="*/ 0 w 2290731"/>
              <a:gd name="connsiteY6" fmla="*/ 0 h 33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0731" h="3396587">
                <a:moveTo>
                  <a:pt x="0" y="0"/>
                </a:moveTo>
                <a:lnTo>
                  <a:pt x="2290731" y="0"/>
                </a:lnTo>
                <a:lnTo>
                  <a:pt x="2290731" y="2948343"/>
                </a:lnTo>
                <a:cubicBezTo>
                  <a:pt x="2104465" y="3080606"/>
                  <a:pt x="1806592" y="3269587"/>
                  <a:pt x="1637259" y="3396587"/>
                </a:cubicBezTo>
                <a:cubicBezTo>
                  <a:pt x="1634183" y="3029854"/>
                  <a:pt x="1636137" y="3233332"/>
                  <a:pt x="1636310" y="2964730"/>
                </a:cubicBezTo>
                <a:lnTo>
                  <a:pt x="0" y="29652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6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382E9E28-B05C-40A5-AA83-1BD424FE7029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553888" y="1806580"/>
            <a:ext cx="3054308" cy="3679773"/>
          </a:xfrm>
          <a:custGeom>
            <a:avLst/>
            <a:gdLst>
              <a:gd name="connsiteX0" fmla="*/ 0 w 2290731"/>
              <a:gd name="connsiteY0" fmla="*/ 0 h 2965276"/>
              <a:gd name="connsiteX1" fmla="*/ 2290731 w 2290731"/>
              <a:gd name="connsiteY1" fmla="*/ 0 h 2965276"/>
              <a:gd name="connsiteX2" fmla="*/ 2290731 w 2290731"/>
              <a:gd name="connsiteY2" fmla="*/ 2965276 h 2965276"/>
              <a:gd name="connsiteX3" fmla="*/ 0 w 2290731"/>
              <a:gd name="connsiteY3" fmla="*/ 2965276 h 2965276"/>
              <a:gd name="connsiteX4" fmla="*/ 0 w 2290731"/>
              <a:gd name="connsiteY4" fmla="*/ 0 h 2965276"/>
              <a:gd name="connsiteX0" fmla="*/ 0 w 2290731"/>
              <a:gd name="connsiteY0" fmla="*/ 0 h 2965276"/>
              <a:gd name="connsiteX1" fmla="*/ 2290731 w 2290731"/>
              <a:gd name="connsiteY1" fmla="*/ 0 h 2965276"/>
              <a:gd name="connsiteX2" fmla="*/ 2290731 w 2290731"/>
              <a:gd name="connsiteY2" fmla="*/ 2965276 h 2965276"/>
              <a:gd name="connsiteX3" fmla="*/ 1655732 w 2290731"/>
              <a:gd name="connsiteY3" fmla="*/ 2965276 h 2965276"/>
              <a:gd name="connsiteX4" fmla="*/ 0 w 2290731"/>
              <a:gd name="connsiteY4" fmla="*/ 2965276 h 2965276"/>
              <a:gd name="connsiteX5" fmla="*/ 0 w 2290731"/>
              <a:gd name="connsiteY5" fmla="*/ 0 h 2965276"/>
              <a:gd name="connsiteX0" fmla="*/ 0 w 2290731"/>
              <a:gd name="connsiteY0" fmla="*/ 0 h 3281364"/>
              <a:gd name="connsiteX1" fmla="*/ 2290731 w 2290731"/>
              <a:gd name="connsiteY1" fmla="*/ 0 h 3281364"/>
              <a:gd name="connsiteX2" fmla="*/ 2290731 w 2290731"/>
              <a:gd name="connsiteY2" fmla="*/ 2965276 h 3281364"/>
              <a:gd name="connsiteX3" fmla="*/ 1655732 w 2290731"/>
              <a:gd name="connsiteY3" fmla="*/ 2965276 h 3281364"/>
              <a:gd name="connsiteX4" fmla="*/ 0 w 2290731"/>
              <a:gd name="connsiteY4" fmla="*/ 2965276 h 3281364"/>
              <a:gd name="connsiteX5" fmla="*/ 0 w 2290731"/>
              <a:gd name="connsiteY5" fmla="*/ 0 h 3281364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322802"/>
              <a:gd name="connsiteX1" fmla="*/ 2290731 w 2290731"/>
              <a:gd name="connsiteY1" fmla="*/ 0 h 3322802"/>
              <a:gd name="connsiteX2" fmla="*/ 2290731 w 2290731"/>
              <a:gd name="connsiteY2" fmla="*/ 2965276 h 3322802"/>
              <a:gd name="connsiteX3" fmla="*/ 1744632 w 2290731"/>
              <a:gd name="connsiteY3" fmla="*/ 3270076 h 3322802"/>
              <a:gd name="connsiteX4" fmla="*/ 1655732 w 2290731"/>
              <a:gd name="connsiteY4" fmla="*/ 2965276 h 3322802"/>
              <a:gd name="connsiteX5" fmla="*/ 0 w 2290731"/>
              <a:gd name="connsiteY5" fmla="*/ 2965276 h 3322802"/>
              <a:gd name="connsiteX6" fmla="*/ 0 w 2290731"/>
              <a:gd name="connsiteY6" fmla="*/ 0 h 3322802"/>
              <a:gd name="connsiteX0" fmla="*/ 0 w 2290731"/>
              <a:gd name="connsiteY0" fmla="*/ 0 h 3417073"/>
              <a:gd name="connsiteX1" fmla="*/ 2290731 w 2290731"/>
              <a:gd name="connsiteY1" fmla="*/ 0 h 3417073"/>
              <a:gd name="connsiteX2" fmla="*/ 2290731 w 2290731"/>
              <a:gd name="connsiteY2" fmla="*/ 2965276 h 3417073"/>
              <a:gd name="connsiteX3" fmla="*/ 1630332 w 2290731"/>
              <a:gd name="connsiteY3" fmla="*/ 3409776 h 3417073"/>
              <a:gd name="connsiteX4" fmla="*/ 1655732 w 2290731"/>
              <a:gd name="connsiteY4" fmla="*/ 2965276 h 3417073"/>
              <a:gd name="connsiteX5" fmla="*/ 0 w 2290731"/>
              <a:gd name="connsiteY5" fmla="*/ 2965276 h 3417073"/>
              <a:gd name="connsiteX6" fmla="*/ 0 w 2290731"/>
              <a:gd name="connsiteY6" fmla="*/ 0 h 3417073"/>
              <a:gd name="connsiteX0" fmla="*/ 0 w 2290731"/>
              <a:gd name="connsiteY0" fmla="*/ 0 h 3417073"/>
              <a:gd name="connsiteX1" fmla="*/ 2290731 w 2290731"/>
              <a:gd name="connsiteY1" fmla="*/ 0 h 3417073"/>
              <a:gd name="connsiteX2" fmla="*/ 2290731 w 2290731"/>
              <a:gd name="connsiteY2" fmla="*/ 2965276 h 3417073"/>
              <a:gd name="connsiteX3" fmla="*/ 1630332 w 2290731"/>
              <a:gd name="connsiteY3" fmla="*/ 3409776 h 3417073"/>
              <a:gd name="connsiteX4" fmla="*/ 1655732 w 2290731"/>
              <a:gd name="connsiteY4" fmla="*/ 2965276 h 3417073"/>
              <a:gd name="connsiteX5" fmla="*/ 0 w 2290731"/>
              <a:gd name="connsiteY5" fmla="*/ 2965276 h 3417073"/>
              <a:gd name="connsiteX6" fmla="*/ 0 w 2290731"/>
              <a:gd name="connsiteY6" fmla="*/ 0 h 3417073"/>
              <a:gd name="connsiteX0" fmla="*/ 0 w 2290731"/>
              <a:gd name="connsiteY0" fmla="*/ 0 h 3417073"/>
              <a:gd name="connsiteX1" fmla="*/ 2290731 w 2290731"/>
              <a:gd name="connsiteY1" fmla="*/ 0 h 3417073"/>
              <a:gd name="connsiteX2" fmla="*/ 2290731 w 2290731"/>
              <a:gd name="connsiteY2" fmla="*/ 2965276 h 3417073"/>
              <a:gd name="connsiteX3" fmla="*/ 1630332 w 2290731"/>
              <a:gd name="connsiteY3" fmla="*/ 3409776 h 3417073"/>
              <a:gd name="connsiteX4" fmla="*/ 1611282 w 2290731"/>
              <a:gd name="connsiteY4" fmla="*/ 2965276 h 3417073"/>
              <a:gd name="connsiteX5" fmla="*/ 0 w 2290731"/>
              <a:gd name="connsiteY5" fmla="*/ 2965276 h 3417073"/>
              <a:gd name="connsiteX6" fmla="*/ 0 w 2290731"/>
              <a:gd name="connsiteY6" fmla="*/ 0 h 3417073"/>
              <a:gd name="connsiteX0" fmla="*/ 0 w 2290731"/>
              <a:gd name="connsiteY0" fmla="*/ 0 h 3382805"/>
              <a:gd name="connsiteX1" fmla="*/ 2290731 w 2290731"/>
              <a:gd name="connsiteY1" fmla="*/ 0 h 3382805"/>
              <a:gd name="connsiteX2" fmla="*/ 2290731 w 2290731"/>
              <a:gd name="connsiteY2" fmla="*/ 2965276 h 3382805"/>
              <a:gd name="connsiteX3" fmla="*/ 1611282 w 2290731"/>
              <a:gd name="connsiteY3" fmla="*/ 3365326 h 3382805"/>
              <a:gd name="connsiteX4" fmla="*/ 1611282 w 2290731"/>
              <a:gd name="connsiteY4" fmla="*/ 2965276 h 3382805"/>
              <a:gd name="connsiteX5" fmla="*/ 0 w 2290731"/>
              <a:gd name="connsiteY5" fmla="*/ 2965276 h 3382805"/>
              <a:gd name="connsiteX6" fmla="*/ 0 w 2290731"/>
              <a:gd name="connsiteY6" fmla="*/ 0 h 3382805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65276 h 3365326"/>
              <a:gd name="connsiteX3" fmla="*/ 1611282 w 2290731"/>
              <a:gd name="connsiteY3" fmla="*/ 3365326 h 3365326"/>
              <a:gd name="connsiteX4" fmla="*/ 1611282 w 2290731"/>
              <a:gd name="connsiteY4" fmla="*/ 2965276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65276 h 3365326"/>
              <a:gd name="connsiteX3" fmla="*/ 1611282 w 2290731"/>
              <a:gd name="connsiteY3" fmla="*/ 3365326 h 3365326"/>
              <a:gd name="connsiteX4" fmla="*/ 1611282 w 2290731"/>
              <a:gd name="connsiteY4" fmla="*/ 2965276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11282 w 2290731"/>
              <a:gd name="connsiteY4" fmla="*/ 2965276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416126"/>
              <a:gd name="connsiteX1" fmla="*/ 2290731 w 2290731"/>
              <a:gd name="connsiteY1" fmla="*/ 0 h 3416126"/>
              <a:gd name="connsiteX2" fmla="*/ 2290731 w 2290731"/>
              <a:gd name="connsiteY2" fmla="*/ 2965276 h 3416126"/>
              <a:gd name="connsiteX3" fmla="*/ 1604932 w 2290731"/>
              <a:gd name="connsiteY3" fmla="*/ 3416126 h 3416126"/>
              <a:gd name="connsiteX4" fmla="*/ 1645149 w 2290731"/>
              <a:gd name="connsiteY4" fmla="*/ 2948342 h 3416126"/>
              <a:gd name="connsiteX5" fmla="*/ 0 w 2290731"/>
              <a:gd name="connsiteY5" fmla="*/ 2965276 h 3416126"/>
              <a:gd name="connsiteX6" fmla="*/ 0 w 2290731"/>
              <a:gd name="connsiteY6" fmla="*/ 0 h 34161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65276 h 3365326"/>
              <a:gd name="connsiteX3" fmla="*/ 1630332 w 2290731"/>
              <a:gd name="connsiteY3" fmla="*/ 3365326 h 3365326"/>
              <a:gd name="connsiteX4" fmla="*/ 1645149 w 2290731"/>
              <a:gd name="connsiteY4" fmla="*/ 29483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45149 w 2290731"/>
              <a:gd name="connsiteY4" fmla="*/ 29483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683 w 2290731"/>
              <a:gd name="connsiteY4" fmla="*/ 29483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683 w 2290731"/>
              <a:gd name="connsiteY4" fmla="*/ 29737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45150 w 2290731"/>
              <a:gd name="connsiteY4" fmla="*/ 29737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2087 w 2290731"/>
              <a:gd name="connsiteY4" fmla="*/ 2973742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8619 w 2290731"/>
              <a:gd name="connsiteY4" fmla="*/ 2981781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310 w 2290731"/>
              <a:gd name="connsiteY4" fmla="*/ 2978939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310 w 2290731"/>
              <a:gd name="connsiteY4" fmla="*/ 2970414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5326"/>
              <a:gd name="connsiteX1" fmla="*/ 2290731 w 2290731"/>
              <a:gd name="connsiteY1" fmla="*/ 0 h 3365326"/>
              <a:gd name="connsiteX2" fmla="*/ 2290731 w 2290731"/>
              <a:gd name="connsiteY2" fmla="*/ 2948343 h 3365326"/>
              <a:gd name="connsiteX3" fmla="*/ 1630332 w 2290731"/>
              <a:gd name="connsiteY3" fmla="*/ 3365326 h 3365326"/>
              <a:gd name="connsiteX4" fmla="*/ 1636310 w 2290731"/>
              <a:gd name="connsiteY4" fmla="*/ 2970414 h 3365326"/>
              <a:gd name="connsiteX5" fmla="*/ 0 w 2290731"/>
              <a:gd name="connsiteY5" fmla="*/ 2965276 h 3365326"/>
              <a:gd name="connsiteX6" fmla="*/ 0 w 2290731"/>
              <a:gd name="connsiteY6" fmla="*/ 0 h 3365326"/>
              <a:gd name="connsiteX0" fmla="*/ 0 w 2290731"/>
              <a:gd name="connsiteY0" fmla="*/ 0 h 3368168"/>
              <a:gd name="connsiteX1" fmla="*/ 2290731 w 2290731"/>
              <a:gd name="connsiteY1" fmla="*/ 0 h 3368168"/>
              <a:gd name="connsiteX2" fmla="*/ 2290731 w 2290731"/>
              <a:gd name="connsiteY2" fmla="*/ 2948343 h 3368168"/>
              <a:gd name="connsiteX3" fmla="*/ 1637259 w 2290731"/>
              <a:gd name="connsiteY3" fmla="*/ 3368168 h 3368168"/>
              <a:gd name="connsiteX4" fmla="*/ 1636310 w 2290731"/>
              <a:gd name="connsiteY4" fmla="*/ 2970414 h 3368168"/>
              <a:gd name="connsiteX5" fmla="*/ 0 w 2290731"/>
              <a:gd name="connsiteY5" fmla="*/ 2965276 h 3368168"/>
              <a:gd name="connsiteX6" fmla="*/ 0 w 2290731"/>
              <a:gd name="connsiteY6" fmla="*/ 0 h 3368168"/>
              <a:gd name="connsiteX0" fmla="*/ 0 w 2290731"/>
              <a:gd name="connsiteY0" fmla="*/ 0 h 3368168"/>
              <a:gd name="connsiteX1" fmla="*/ 2290731 w 2290731"/>
              <a:gd name="connsiteY1" fmla="*/ 0 h 3368168"/>
              <a:gd name="connsiteX2" fmla="*/ 2290731 w 2290731"/>
              <a:gd name="connsiteY2" fmla="*/ 2948343 h 3368168"/>
              <a:gd name="connsiteX3" fmla="*/ 1637259 w 2290731"/>
              <a:gd name="connsiteY3" fmla="*/ 3368168 h 3368168"/>
              <a:gd name="connsiteX4" fmla="*/ 1636310 w 2290731"/>
              <a:gd name="connsiteY4" fmla="*/ 2970414 h 3368168"/>
              <a:gd name="connsiteX5" fmla="*/ 0 w 2290731"/>
              <a:gd name="connsiteY5" fmla="*/ 2965276 h 3368168"/>
              <a:gd name="connsiteX6" fmla="*/ 0 w 2290731"/>
              <a:gd name="connsiteY6" fmla="*/ 0 h 3368168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7259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7259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9568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9568 w 2290731"/>
              <a:gd name="connsiteY3" fmla="*/ 3373852 h 3373852"/>
              <a:gd name="connsiteX4" fmla="*/ 1636310 w 2290731"/>
              <a:gd name="connsiteY4" fmla="*/ 2970414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73852"/>
              <a:gd name="connsiteX1" fmla="*/ 2290731 w 2290731"/>
              <a:gd name="connsiteY1" fmla="*/ 0 h 3373852"/>
              <a:gd name="connsiteX2" fmla="*/ 2290731 w 2290731"/>
              <a:gd name="connsiteY2" fmla="*/ 2948343 h 3373852"/>
              <a:gd name="connsiteX3" fmla="*/ 1639568 w 2290731"/>
              <a:gd name="connsiteY3" fmla="*/ 3373852 h 3373852"/>
              <a:gd name="connsiteX4" fmla="*/ 1636310 w 2290731"/>
              <a:gd name="connsiteY4" fmla="*/ 2967572 h 3373852"/>
              <a:gd name="connsiteX5" fmla="*/ 0 w 2290731"/>
              <a:gd name="connsiteY5" fmla="*/ 2965276 h 3373852"/>
              <a:gd name="connsiteX6" fmla="*/ 0 w 2290731"/>
              <a:gd name="connsiteY6" fmla="*/ 0 h 3373852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7572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7259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9568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2377"/>
              <a:gd name="connsiteX1" fmla="*/ 2290731 w 2290731"/>
              <a:gd name="connsiteY1" fmla="*/ 0 h 3382377"/>
              <a:gd name="connsiteX2" fmla="*/ 2290731 w 2290731"/>
              <a:gd name="connsiteY2" fmla="*/ 2948343 h 3382377"/>
              <a:gd name="connsiteX3" fmla="*/ 1639568 w 2290731"/>
              <a:gd name="connsiteY3" fmla="*/ 3382377 h 3382377"/>
              <a:gd name="connsiteX4" fmla="*/ 1636310 w 2290731"/>
              <a:gd name="connsiteY4" fmla="*/ 2964730 h 3382377"/>
              <a:gd name="connsiteX5" fmla="*/ 0 w 2290731"/>
              <a:gd name="connsiteY5" fmla="*/ 2965276 h 3382377"/>
              <a:gd name="connsiteX6" fmla="*/ 0 w 2290731"/>
              <a:gd name="connsiteY6" fmla="*/ 0 h 3382377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85219"/>
              <a:gd name="connsiteX1" fmla="*/ 2290731 w 2290731"/>
              <a:gd name="connsiteY1" fmla="*/ 0 h 3385219"/>
              <a:gd name="connsiteX2" fmla="*/ 2290731 w 2290731"/>
              <a:gd name="connsiteY2" fmla="*/ 2948343 h 3385219"/>
              <a:gd name="connsiteX3" fmla="*/ 1637259 w 2290731"/>
              <a:gd name="connsiteY3" fmla="*/ 3385219 h 3385219"/>
              <a:gd name="connsiteX4" fmla="*/ 1636310 w 2290731"/>
              <a:gd name="connsiteY4" fmla="*/ 2964730 h 3385219"/>
              <a:gd name="connsiteX5" fmla="*/ 0 w 2290731"/>
              <a:gd name="connsiteY5" fmla="*/ 2965276 h 3385219"/>
              <a:gd name="connsiteX6" fmla="*/ 0 w 2290731"/>
              <a:gd name="connsiteY6" fmla="*/ 0 h 3385219"/>
              <a:gd name="connsiteX0" fmla="*/ 0 w 2290731"/>
              <a:gd name="connsiteY0" fmla="*/ 0 h 3390903"/>
              <a:gd name="connsiteX1" fmla="*/ 2290731 w 2290731"/>
              <a:gd name="connsiteY1" fmla="*/ 0 h 3390903"/>
              <a:gd name="connsiteX2" fmla="*/ 2290731 w 2290731"/>
              <a:gd name="connsiteY2" fmla="*/ 2948343 h 3390903"/>
              <a:gd name="connsiteX3" fmla="*/ 1637259 w 2290731"/>
              <a:gd name="connsiteY3" fmla="*/ 3390903 h 3390903"/>
              <a:gd name="connsiteX4" fmla="*/ 1636310 w 2290731"/>
              <a:gd name="connsiteY4" fmla="*/ 2964730 h 3390903"/>
              <a:gd name="connsiteX5" fmla="*/ 0 w 2290731"/>
              <a:gd name="connsiteY5" fmla="*/ 2965276 h 3390903"/>
              <a:gd name="connsiteX6" fmla="*/ 0 w 2290731"/>
              <a:gd name="connsiteY6" fmla="*/ 0 h 3390903"/>
              <a:gd name="connsiteX0" fmla="*/ 0 w 2290731"/>
              <a:gd name="connsiteY0" fmla="*/ 0 h 3393745"/>
              <a:gd name="connsiteX1" fmla="*/ 2290731 w 2290731"/>
              <a:gd name="connsiteY1" fmla="*/ 0 h 3393745"/>
              <a:gd name="connsiteX2" fmla="*/ 2290731 w 2290731"/>
              <a:gd name="connsiteY2" fmla="*/ 2948343 h 3393745"/>
              <a:gd name="connsiteX3" fmla="*/ 1637259 w 2290731"/>
              <a:gd name="connsiteY3" fmla="*/ 3393745 h 3393745"/>
              <a:gd name="connsiteX4" fmla="*/ 1636310 w 2290731"/>
              <a:gd name="connsiteY4" fmla="*/ 2964730 h 3393745"/>
              <a:gd name="connsiteX5" fmla="*/ 0 w 2290731"/>
              <a:gd name="connsiteY5" fmla="*/ 2965276 h 3393745"/>
              <a:gd name="connsiteX6" fmla="*/ 0 w 2290731"/>
              <a:gd name="connsiteY6" fmla="*/ 0 h 3393745"/>
              <a:gd name="connsiteX0" fmla="*/ 0 w 2290731"/>
              <a:gd name="connsiteY0" fmla="*/ 0 h 3393745"/>
              <a:gd name="connsiteX1" fmla="*/ 2290731 w 2290731"/>
              <a:gd name="connsiteY1" fmla="*/ 0 h 3393745"/>
              <a:gd name="connsiteX2" fmla="*/ 2290731 w 2290731"/>
              <a:gd name="connsiteY2" fmla="*/ 2948343 h 3393745"/>
              <a:gd name="connsiteX3" fmla="*/ 1637259 w 2290731"/>
              <a:gd name="connsiteY3" fmla="*/ 3393745 h 3393745"/>
              <a:gd name="connsiteX4" fmla="*/ 1636310 w 2290731"/>
              <a:gd name="connsiteY4" fmla="*/ 2964730 h 3393745"/>
              <a:gd name="connsiteX5" fmla="*/ 0 w 2290731"/>
              <a:gd name="connsiteY5" fmla="*/ 2965276 h 3393745"/>
              <a:gd name="connsiteX6" fmla="*/ 0 w 2290731"/>
              <a:gd name="connsiteY6" fmla="*/ 0 h 3393745"/>
              <a:gd name="connsiteX0" fmla="*/ 0 w 2290731"/>
              <a:gd name="connsiteY0" fmla="*/ 0 h 3390903"/>
              <a:gd name="connsiteX1" fmla="*/ 2290731 w 2290731"/>
              <a:gd name="connsiteY1" fmla="*/ 0 h 3390903"/>
              <a:gd name="connsiteX2" fmla="*/ 2290731 w 2290731"/>
              <a:gd name="connsiteY2" fmla="*/ 2948343 h 3390903"/>
              <a:gd name="connsiteX3" fmla="*/ 1637259 w 2290731"/>
              <a:gd name="connsiteY3" fmla="*/ 3390903 h 3390903"/>
              <a:gd name="connsiteX4" fmla="*/ 1636310 w 2290731"/>
              <a:gd name="connsiteY4" fmla="*/ 2964730 h 3390903"/>
              <a:gd name="connsiteX5" fmla="*/ 0 w 2290731"/>
              <a:gd name="connsiteY5" fmla="*/ 2965276 h 3390903"/>
              <a:gd name="connsiteX6" fmla="*/ 0 w 2290731"/>
              <a:gd name="connsiteY6" fmla="*/ 0 h 3390903"/>
              <a:gd name="connsiteX0" fmla="*/ 0 w 2290731"/>
              <a:gd name="connsiteY0" fmla="*/ 0 h 3396587"/>
              <a:gd name="connsiteX1" fmla="*/ 2290731 w 2290731"/>
              <a:gd name="connsiteY1" fmla="*/ 0 h 3396587"/>
              <a:gd name="connsiteX2" fmla="*/ 2290731 w 2290731"/>
              <a:gd name="connsiteY2" fmla="*/ 2948343 h 3396587"/>
              <a:gd name="connsiteX3" fmla="*/ 1637259 w 2290731"/>
              <a:gd name="connsiteY3" fmla="*/ 3396587 h 3396587"/>
              <a:gd name="connsiteX4" fmla="*/ 1636310 w 2290731"/>
              <a:gd name="connsiteY4" fmla="*/ 2964730 h 3396587"/>
              <a:gd name="connsiteX5" fmla="*/ 0 w 2290731"/>
              <a:gd name="connsiteY5" fmla="*/ 2965276 h 3396587"/>
              <a:gd name="connsiteX6" fmla="*/ 0 w 2290731"/>
              <a:gd name="connsiteY6" fmla="*/ 0 h 33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0731" h="3396587">
                <a:moveTo>
                  <a:pt x="0" y="0"/>
                </a:moveTo>
                <a:lnTo>
                  <a:pt x="2290731" y="0"/>
                </a:lnTo>
                <a:lnTo>
                  <a:pt x="2290731" y="2948343"/>
                </a:lnTo>
                <a:cubicBezTo>
                  <a:pt x="2104465" y="3080606"/>
                  <a:pt x="1806592" y="3269587"/>
                  <a:pt x="1637259" y="3396587"/>
                </a:cubicBezTo>
                <a:cubicBezTo>
                  <a:pt x="1634183" y="3029854"/>
                  <a:pt x="1636137" y="3233332"/>
                  <a:pt x="1636310" y="2964730"/>
                </a:cubicBezTo>
                <a:lnTo>
                  <a:pt x="0" y="29652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6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AC1333C-DE5D-4D51-8B20-FC7CB2F763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776058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27">
            <a:extLst>
              <a:ext uri="{FF2B5EF4-FFF2-40B4-BE49-F238E27FC236}">
                <a16:creationId xmlns:a16="http://schemas.microsoft.com/office/drawing/2014/main" id="{E81299D6-8AE9-46FC-B5BE-5AD543758D7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03669" y="2174423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2"/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  <p:sp>
        <p:nvSpPr>
          <p:cNvPr id="5" name="Picture Placeholder 27">
            <a:extLst>
              <a:ext uri="{FF2B5EF4-FFF2-40B4-BE49-F238E27FC236}">
                <a16:creationId xmlns:a16="http://schemas.microsoft.com/office/drawing/2014/main" id="{D1ABEA86-938E-4CE0-9392-807AB7E71FF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03669" y="4360291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  <p:sp>
        <p:nvSpPr>
          <p:cNvPr id="6" name="Picture Placeholder 27">
            <a:extLst>
              <a:ext uri="{FF2B5EF4-FFF2-40B4-BE49-F238E27FC236}">
                <a16:creationId xmlns:a16="http://schemas.microsoft.com/office/drawing/2014/main" id="{AB8E6650-9798-496B-A341-D82EE06103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29923" y="2174423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noProof="0" dirty="0"/>
          </a:p>
        </p:txBody>
      </p:sp>
      <p:sp>
        <p:nvSpPr>
          <p:cNvPr id="7" name="Picture Placeholder 27">
            <a:extLst>
              <a:ext uri="{FF2B5EF4-FFF2-40B4-BE49-F238E27FC236}">
                <a16:creationId xmlns:a16="http://schemas.microsoft.com/office/drawing/2014/main" id="{A2BF8B38-9CDE-4FA4-BEBF-2098F1B76A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29923" y="4360291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3"/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  <p:sp>
        <p:nvSpPr>
          <p:cNvPr id="8" name="Picture Placeholder 27">
            <a:extLst>
              <a:ext uri="{FF2B5EF4-FFF2-40B4-BE49-F238E27FC236}">
                <a16:creationId xmlns:a16="http://schemas.microsoft.com/office/drawing/2014/main" id="{ED24B512-6D0F-4C7E-B16A-1FC9182380F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15183" y="2862813"/>
            <a:ext cx="2160000" cy="216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5"/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002-KIMS BUSINESS\007-02-MaxPPT-Contents\150902-com-Global-Laptop\mo900.png">
            <a:extLst>
              <a:ext uri="{FF2B5EF4-FFF2-40B4-BE49-F238E27FC236}">
                <a16:creationId xmlns:a16="http://schemas.microsoft.com/office/drawing/2014/main" id="{D4DDBED3-725B-4B1F-B148-EC667C3F262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53"/>
          <a:stretch/>
        </p:blipFill>
        <p:spPr bwMode="auto">
          <a:xfrm flipH="1">
            <a:off x="8509450" y="2348880"/>
            <a:ext cx="3683812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9C149B-011B-4621-A8F2-EB7B0444315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898129" y="2706232"/>
            <a:ext cx="1672517" cy="2652021"/>
          </a:xfrm>
          <a:custGeom>
            <a:avLst/>
            <a:gdLst>
              <a:gd name="connsiteX0" fmla="*/ 0 w 1296000"/>
              <a:gd name="connsiteY0" fmla="*/ 0 h 2700000"/>
              <a:gd name="connsiteX1" fmla="*/ 1296000 w 1296000"/>
              <a:gd name="connsiteY1" fmla="*/ 0 h 2700000"/>
              <a:gd name="connsiteX2" fmla="*/ 1296000 w 1296000"/>
              <a:gd name="connsiteY2" fmla="*/ 2700000 h 2700000"/>
              <a:gd name="connsiteX3" fmla="*/ 0 w 1296000"/>
              <a:gd name="connsiteY3" fmla="*/ 2700000 h 2700000"/>
              <a:gd name="connsiteX4" fmla="*/ 0 w 1296000"/>
              <a:gd name="connsiteY4" fmla="*/ 0 h 2700000"/>
              <a:gd name="connsiteX0" fmla="*/ 0 w 1436677"/>
              <a:gd name="connsiteY0" fmla="*/ 0 h 2745513"/>
              <a:gd name="connsiteX1" fmla="*/ 1436677 w 1436677"/>
              <a:gd name="connsiteY1" fmla="*/ 45513 h 2745513"/>
              <a:gd name="connsiteX2" fmla="*/ 1436677 w 1436677"/>
              <a:gd name="connsiteY2" fmla="*/ 2745513 h 2745513"/>
              <a:gd name="connsiteX3" fmla="*/ 140677 w 1436677"/>
              <a:gd name="connsiteY3" fmla="*/ 2745513 h 2745513"/>
              <a:gd name="connsiteX4" fmla="*/ 0 w 1436677"/>
              <a:gd name="connsiteY4" fmla="*/ 0 h 2745513"/>
              <a:gd name="connsiteX0" fmla="*/ 0 w 1453227"/>
              <a:gd name="connsiteY0" fmla="*/ 0 h 2745513"/>
              <a:gd name="connsiteX1" fmla="*/ 1453227 w 1453227"/>
              <a:gd name="connsiteY1" fmla="*/ 45513 h 2745513"/>
              <a:gd name="connsiteX2" fmla="*/ 1453227 w 1453227"/>
              <a:gd name="connsiteY2" fmla="*/ 2745513 h 2745513"/>
              <a:gd name="connsiteX3" fmla="*/ 157227 w 1453227"/>
              <a:gd name="connsiteY3" fmla="*/ 2745513 h 2745513"/>
              <a:gd name="connsiteX4" fmla="*/ 0 w 1453227"/>
              <a:gd name="connsiteY4" fmla="*/ 0 h 2745513"/>
              <a:gd name="connsiteX0" fmla="*/ 0 w 1523565"/>
              <a:gd name="connsiteY0" fmla="*/ 0 h 2745513"/>
              <a:gd name="connsiteX1" fmla="*/ 1523565 w 1523565"/>
              <a:gd name="connsiteY1" fmla="*/ 16550 h 2745513"/>
              <a:gd name="connsiteX2" fmla="*/ 1453227 w 1523565"/>
              <a:gd name="connsiteY2" fmla="*/ 2745513 h 2745513"/>
              <a:gd name="connsiteX3" fmla="*/ 157227 w 1523565"/>
              <a:gd name="connsiteY3" fmla="*/ 2745513 h 2745513"/>
              <a:gd name="connsiteX4" fmla="*/ 0 w 1523565"/>
              <a:gd name="connsiteY4" fmla="*/ 0 h 2745513"/>
              <a:gd name="connsiteX0" fmla="*/ 0 w 1672517"/>
              <a:gd name="connsiteY0" fmla="*/ 0 h 2745513"/>
              <a:gd name="connsiteX1" fmla="*/ 1523565 w 1672517"/>
              <a:gd name="connsiteY1" fmla="*/ 16550 h 2745513"/>
              <a:gd name="connsiteX2" fmla="*/ 1672517 w 1672517"/>
              <a:gd name="connsiteY2" fmla="*/ 2580011 h 2745513"/>
              <a:gd name="connsiteX3" fmla="*/ 157227 w 1672517"/>
              <a:gd name="connsiteY3" fmla="*/ 2745513 h 2745513"/>
              <a:gd name="connsiteX4" fmla="*/ 0 w 1672517"/>
              <a:gd name="connsiteY4" fmla="*/ 0 h 2745513"/>
              <a:gd name="connsiteX0" fmla="*/ 0 w 1672517"/>
              <a:gd name="connsiteY0" fmla="*/ 0 h 2580011"/>
              <a:gd name="connsiteX1" fmla="*/ 1523565 w 1672517"/>
              <a:gd name="connsiteY1" fmla="*/ 16550 h 2580011"/>
              <a:gd name="connsiteX2" fmla="*/ 1672517 w 1672517"/>
              <a:gd name="connsiteY2" fmla="*/ 2580011 h 2580011"/>
              <a:gd name="connsiteX3" fmla="*/ 165502 w 1672517"/>
              <a:gd name="connsiteY3" fmla="*/ 2563460 h 2580011"/>
              <a:gd name="connsiteX4" fmla="*/ 0 w 1672517"/>
              <a:gd name="connsiteY4" fmla="*/ 0 h 2580011"/>
              <a:gd name="connsiteX0" fmla="*/ 0 w 1672517"/>
              <a:gd name="connsiteY0" fmla="*/ 0 h 2604835"/>
              <a:gd name="connsiteX1" fmla="*/ 1523565 w 1672517"/>
              <a:gd name="connsiteY1" fmla="*/ 16550 h 2604835"/>
              <a:gd name="connsiteX2" fmla="*/ 1672517 w 1672517"/>
              <a:gd name="connsiteY2" fmla="*/ 2580011 h 2604835"/>
              <a:gd name="connsiteX3" fmla="*/ 161364 w 1672517"/>
              <a:gd name="connsiteY3" fmla="*/ 2604835 h 2604835"/>
              <a:gd name="connsiteX4" fmla="*/ 0 w 1672517"/>
              <a:gd name="connsiteY4" fmla="*/ 0 h 2604835"/>
              <a:gd name="connsiteX0" fmla="*/ 0 w 1672517"/>
              <a:gd name="connsiteY0" fmla="*/ 0 h 2613110"/>
              <a:gd name="connsiteX1" fmla="*/ 1523565 w 1672517"/>
              <a:gd name="connsiteY1" fmla="*/ 16550 h 2613110"/>
              <a:gd name="connsiteX2" fmla="*/ 1672517 w 1672517"/>
              <a:gd name="connsiteY2" fmla="*/ 2580011 h 2613110"/>
              <a:gd name="connsiteX3" fmla="*/ 161364 w 1672517"/>
              <a:gd name="connsiteY3" fmla="*/ 2613110 h 2613110"/>
              <a:gd name="connsiteX4" fmla="*/ 0 w 1672517"/>
              <a:gd name="connsiteY4" fmla="*/ 0 h 2613110"/>
              <a:gd name="connsiteX0" fmla="*/ 0 w 1672517"/>
              <a:gd name="connsiteY0" fmla="*/ 0 h 2642293"/>
              <a:gd name="connsiteX1" fmla="*/ 1523565 w 1672517"/>
              <a:gd name="connsiteY1" fmla="*/ 45733 h 2642293"/>
              <a:gd name="connsiteX2" fmla="*/ 1672517 w 1672517"/>
              <a:gd name="connsiteY2" fmla="*/ 2609194 h 2642293"/>
              <a:gd name="connsiteX3" fmla="*/ 161364 w 1672517"/>
              <a:gd name="connsiteY3" fmla="*/ 2642293 h 2642293"/>
              <a:gd name="connsiteX4" fmla="*/ 0 w 1672517"/>
              <a:gd name="connsiteY4" fmla="*/ 0 h 2642293"/>
              <a:gd name="connsiteX0" fmla="*/ 0 w 1672517"/>
              <a:gd name="connsiteY0" fmla="*/ 0 h 2642293"/>
              <a:gd name="connsiteX1" fmla="*/ 1523565 w 1672517"/>
              <a:gd name="connsiteY1" fmla="*/ 16550 h 2642293"/>
              <a:gd name="connsiteX2" fmla="*/ 1672517 w 1672517"/>
              <a:gd name="connsiteY2" fmla="*/ 2609194 h 2642293"/>
              <a:gd name="connsiteX3" fmla="*/ 161364 w 1672517"/>
              <a:gd name="connsiteY3" fmla="*/ 2642293 h 2642293"/>
              <a:gd name="connsiteX4" fmla="*/ 0 w 1672517"/>
              <a:gd name="connsiteY4" fmla="*/ 0 h 2642293"/>
              <a:gd name="connsiteX0" fmla="*/ 0 w 1672517"/>
              <a:gd name="connsiteY0" fmla="*/ 0 h 2652021"/>
              <a:gd name="connsiteX1" fmla="*/ 1523565 w 1672517"/>
              <a:gd name="connsiteY1" fmla="*/ 16550 h 2652021"/>
              <a:gd name="connsiteX2" fmla="*/ 1672517 w 1672517"/>
              <a:gd name="connsiteY2" fmla="*/ 2609194 h 2652021"/>
              <a:gd name="connsiteX3" fmla="*/ 161364 w 1672517"/>
              <a:gd name="connsiteY3" fmla="*/ 2652021 h 2652021"/>
              <a:gd name="connsiteX4" fmla="*/ 0 w 1672517"/>
              <a:gd name="connsiteY4" fmla="*/ 0 h 2652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517" h="2652021">
                <a:moveTo>
                  <a:pt x="0" y="0"/>
                </a:moveTo>
                <a:lnTo>
                  <a:pt x="1523565" y="16550"/>
                </a:lnTo>
                <a:lnTo>
                  <a:pt x="1672517" y="2609194"/>
                </a:lnTo>
                <a:lnTo>
                  <a:pt x="161364" y="265202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ED990833-0CBB-4C78-8706-0571A6D34C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3" r:id="rId11"/>
    <p:sldLayoutId id="2147483684" r:id="rId12"/>
    <p:sldLayoutId id="2147483686" r:id="rId13"/>
    <p:sldLayoutId id="2147483689" r:id="rId14"/>
    <p:sldLayoutId id="2147483687" r:id="rId15"/>
    <p:sldLayoutId id="2147483688" r:id="rId16"/>
    <p:sldLayoutId id="2147483690" r:id="rId17"/>
    <p:sldLayoutId id="2147483672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E2714A-BE29-4E83-A155-D5802C472B0A}"/>
              </a:ext>
            </a:extLst>
          </p:cNvPr>
          <p:cNvSpPr txBox="1"/>
          <p:nvPr/>
        </p:nvSpPr>
        <p:spPr>
          <a:xfrm>
            <a:off x="0" y="4585372"/>
            <a:ext cx="12192000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altLang="ko-KR" sz="6000" dirty="0">
                <a:solidFill>
                  <a:schemeClr val="bg1"/>
                </a:solidFill>
                <a:cs typeface="Arial" pitchFamily="34" charset="0"/>
              </a:rPr>
              <a:t>Вы за стол все дружно сели на меня вы посмотрели</a:t>
            </a:r>
            <a:endParaRPr lang="ko-KR" altLang="en-US" sz="6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158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EA55465-CD90-B35A-E453-59FB381A356A}"/>
              </a:ext>
            </a:extLst>
          </p:cNvPr>
          <p:cNvSpPr/>
          <p:nvPr/>
        </p:nvSpPr>
        <p:spPr>
          <a:xfrm>
            <a:off x="2808515" y="373224"/>
            <a:ext cx="9078685" cy="6111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Вовка подошел к комоду, нагнулся, хотел поднять шляпу — и вдруг как закричит:</a:t>
            </a:r>
          </a:p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— Ай-ай-ай! — и бегом в сторону.</a:t>
            </a:r>
          </a:p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— Чего ты? — спрашивает Вадик.</a:t>
            </a:r>
          </a:p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— Она жи-жи-живая!</a:t>
            </a:r>
          </a:p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— Кто живая?</a:t>
            </a:r>
          </a:p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— Шля-шля-шля-па.</a:t>
            </a:r>
          </a:p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— Что ты! Разве шляпы бывают живые?</a:t>
            </a:r>
          </a:p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— По-посмотри сам!</a:t>
            </a:r>
          </a:p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Вадик подошел поближе и стал смотреть на шляпу. Вдруг шляпа поползла прямо к нему. Он как закричит:</a:t>
            </a:r>
          </a:p>
          <a:p>
            <a:pPr algn="l"/>
            <a:r>
              <a:rPr lang="ru-RU" sz="2800" b="0" i="0">
                <a:solidFill>
                  <a:srgbClr val="222222"/>
                </a:solidFill>
                <a:effectLst/>
                <a:latin typeface="Raleway" pitchFamily="2" charset="-52"/>
              </a:rPr>
              <a:t>— Ай! — и прыг на диван. Вовка за ним.</a:t>
            </a:r>
          </a:p>
        </p:txBody>
      </p:sp>
    </p:spTree>
    <p:extLst>
      <p:ext uri="{BB962C8B-B14F-4D97-AF65-F5344CB8AC3E}">
        <p14:creationId xmlns:p14="http://schemas.microsoft.com/office/powerpoint/2010/main" val="3329795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мальчика забрались на диван">
            <a:extLst>
              <a:ext uri="{FF2B5EF4-FFF2-40B4-BE49-F238E27FC236}">
                <a16:creationId xmlns:a16="http://schemas.microsoft.com/office/drawing/2014/main" id="{3B290584-4C53-B7F0-3A02-EBC0E861A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591" y="472849"/>
            <a:ext cx="8226003" cy="614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292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Живая шляпа - Носов Н.Н.">
            <a:extLst>
              <a:ext uri="{FF2B5EF4-FFF2-40B4-BE49-F238E27FC236}">
                <a16:creationId xmlns:a16="http://schemas.microsoft.com/office/drawing/2014/main" id="{6F203479-E65A-C965-F24E-61042BD7D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500" y="2381215"/>
            <a:ext cx="4183129" cy="415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F7241E8-B193-2D0F-68B7-9C2AFA24C32E}"/>
              </a:ext>
            </a:extLst>
          </p:cNvPr>
          <p:cNvSpPr/>
          <p:nvPr/>
        </p:nvSpPr>
        <p:spPr>
          <a:xfrm>
            <a:off x="2976466" y="541175"/>
            <a:ext cx="8584163" cy="15675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Шляпа вылезла на середину комнаты и остановилась. Ребята смотрят на нее и трясутся от страха. </a:t>
            </a:r>
            <a:endParaRPr lang="uk-UA" sz="24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41B5AC1-AFEC-1CF6-323F-5C2BAC76FB2A}"/>
              </a:ext>
            </a:extLst>
          </p:cNvPr>
          <p:cNvSpPr/>
          <p:nvPr/>
        </p:nvSpPr>
        <p:spPr>
          <a:xfrm>
            <a:off x="2976466" y="2384995"/>
            <a:ext cx="4096139" cy="41521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Тут шляпа повернулась и поползла к дивану.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Ай! Ой! — закричали ребята.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Соскочили с дивана — и бегом из комнаты. Прибежали на кухню и дверь за собой закрыли.</a:t>
            </a:r>
          </a:p>
        </p:txBody>
      </p:sp>
    </p:spTree>
    <p:extLst>
      <p:ext uri="{BB962C8B-B14F-4D97-AF65-F5344CB8AC3E}">
        <p14:creationId xmlns:p14="http://schemas.microsoft.com/office/powerpoint/2010/main" val="1762976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F7241E8-B193-2D0F-68B7-9C2AFA24C32E}"/>
              </a:ext>
            </a:extLst>
          </p:cNvPr>
          <p:cNvSpPr/>
          <p:nvPr/>
        </p:nvSpPr>
        <p:spPr>
          <a:xfrm>
            <a:off x="2976466" y="541175"/>
            <a:ext cx="8584163" cy="15675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Я у-у-хо-хо-</a:t>
            </a:r>
            <a:r>
              <a:rPr lang="ru-RU" sz="2400" b="0" i="0" dirty="0" err="1">
                <a:solidFill>
                  <a:srgbClr val="222222"/>
                </a:solidFill>
                <a:effectLst/>
                <a:latin typeface="Raleway" pitchFamily="2" charset="-52"/>
              </a:rPr>
              <a:t>жу</a:t>
            </a:r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! — говорит Вовка.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Куда?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Пойду к себе домой.</a:t>
            </a:r>
          </a:p>
          <a:p>
            <a:pPr algn="l"/>
            <a:r>
              <a:rPr lang="uk-UA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</a:t>
            </a:r>
            <a:r>
              <a:rPr lang="uk-UA" sz="2400" b="0" i="0" dirty="0" err="1">
                <a:solidFill>
                  <a:srgbClr val="222222"/>
                </a:solidFill>
                <a:effectLst/>
                <a:latin typeface="Raleway" pitchFamily="2" charset="-52"/>
              </a:rPr>
              <a:t>Почему</a:t>
            </a:r>
            <a:r>
              <a:rPr lang="uk-UA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?</a:t>
            </a:r>
            <a:endParaRPr lang="ru-RU" sz="2400" b="0" i="0" dirty="0">
              <a:solidFill>
                <a:srgbClr val="222222"/>
              </a:solidFill>
              <a:effectLst/>
              <a:latin typeface="Raleway" pitchFamily="2" charset="-52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41B5AC1-AFEC-1CF6-323F-5C2BAC76FB2A}"/>
              </a:ext>
            </a:extLst>
          </p:cNvPr>
          <p:cNvSpPr/>
          <p:nvPr/>
        </p:nvSpPr>
        <p:spPr>
          <a:xfrm>
            <a:off x="2976466" y="2384995"/>
            <a:ext cx="4096139" cy="43890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Шляпы </a:t>
            </a:r>
            <a:r>
              <a:rPr lang="ru-RU" sz="2400" b="0" i="0" dirty="0" err="1">
                <a:solidFill>
                  <a:srgbClr val="222222"/>
                </a:solidFill>
                <a:effectLst/>
                <a:latin typeface="Raleway" pitchFamily="2" charset="-52"/>
              </a:rPr>
              <a:t>бо</a:t>
            </a:r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-боюсь! Я первый раз вижу, чтоб шляпа по комнате ходила.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А может быть, ее кто-нибудь за веревочку дергает?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Ну, пойди, посмотри.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Пойдем вместе. Я возьму кочергу. Если она к нам полезет, я ее кочергой тресну.</a:t>
            </a:r>
          </a:p>
          <a:p>
            <a:pPr algn="l"/>
            <a:endParaRPr lang="ru-RU" sz="2400" b="0" i="0" dirty="0">
              <a:solidFill>
                <a:srgbClr val="222222"/>
              </a:solidFill>
              <a:effectLst/>
              <a:latin typeface="Raleway" pitchFamily="2" charset="-52"/>
            </a:endParaRPr>
          </a:p>
        </p:txBody>
      </p:sp>
      <p:pic>
        <p:nvPicPr>
          <p:cNvPr id="11268" name="Picture 4" descr="Живая шляпа - Носов Н.Н.">
            <a:extLst>
              <a:ext uri="{FF2B5EF4-FFF2-40B4-BE49-F238E27FC236}">
                <a16:creationId xmlns:a16="http://schemas.microsoft.com/office/drawing/2014/main" id="{3FD3BBD4-F92F-1C54-1BE0-2DDD1B36A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958" y="2513193"/>
            <a:ext cx="404812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741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Живая шляпа - Носов Н.Н.">
            <a:extLst>
              <a:ext uri="{FF2B5EF4-FFF2-40B4-BE49-F238E27FC236}">
                <a16:creationId xmlns:a16="http://schemas.microsoft.com/office/drawing/2014/main" id="{A8A3071E-E257-73D2-6607-7D22AB74E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934" y="100090"/>
            <a:ext cx="6071409" cy="501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B1759AF-EE29-425F-5E81-6648CA1AB681}"/>
              </a:ext>
            </a:extLst>
          </p:cNvPr>
          <p:cNvSpPr/>
          <p:nvPr/>
        </p:nvSpPr>
        <p:spPr>
          <a:xfrm>
            <a:off x="3060441" y="4329405"/>
            <a:ext cx="8584163" cy="25285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Постой, я тоже кочергу возьму.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Да у нас другой кочерги нет.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Ну, я возьму лыжную палку.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Они взяли кочергу и лыжную палку, приоткрыли дверь и заглянули в комнату.</a:t>
            </a:r>
          </a:p>
        </p:txBody>
      </p:sp>
    </p:spTree>
    <p:extLst>
      <p:ext uri="{BB962C8B-B14F-4D97-AF65-F5344CB8AC3E}">
        <p14:creationId xmlns:p14="http://schemas.microsoft.com/office/powerpoint/2010/main" val="1472988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Живая шляпа - Носов Н.Н.">
            <a:extLst>
              <a:ext uri="{FF2B5EF4-FFF2-40B4-BE49-F238E27FC236}">
                <a16:creationId xmlns:a16="http://schemas.microsoft.com/office/drawing/2014/main" id="{01B89FA6-34E2-F6EE-E424-F5402F42D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983" y="1706530"/>
            <a:ext cx="4394281" cy="328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3F92F1E-BB18-DF85-2910-08B2B047B049}"/>
              </a:ext>
            </a:extLst>
          </p:cNvPr>
          <p:cNvSpPr/>
          <p:nvPr/>
        </p:nvSpPr>
        <p:spPr>
          <a:xfrm>
            <a:off x="2867948" y="1442603"/>
            <a:ext cx="4096139" cy="43890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Где же она? — спрашивает Вадик.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Вон там, возле стола.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Сейчас я ее как тресну кочергой! — говорит Вадик. — Пусть только подлезет ближе, бродяга такая!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Но шляпа лежала возле стола и не двигалась.</a:t>
            </a:r>
          </a:p>
          <a:p>
            <a:pPr algn="l"/>
            <a:endParaRPr lang="ru-RU" sz="2400" b="0" i="0" dirty="0">
              <a:solidFill>
                <a:srgbClr val="222222"/>
              </a:solidFill>
              <a:effectLst/>
              <a:latin typeface="Raleway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88526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F7241E8-B193-2D0F-68B7-9C2AFA24C32E}"/>
              </a:ext>
            </a:extLst>
          </p:cNvPr>
          <p:cNvSpPr/>
          <p:nvPr/>
        </p:nvSpPr>
        <p:spPr>
          <a:xfrm>
            <a:off x="2976466" y="541175"/>
            <a:ext cx="8584163" cy="15675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Ага, испугалась! — обрадовались ребята. — Боится лезть к нам.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Сейчас я ее спугну, — сказал Вадик.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41B5AC1-AFEC-1CF6-323F-5C2BAC76FB2A}"/>
              </a:ext>
            </a:extLst>
          </p:cNvPr>
          <p:cNvSpPr/>
          <p:nvPr/>
        </p:nvSpPr>
        <p:spPr>
          <a:xfrm>
            <a:off x="2976466" y="2384995"/>
            <a:ext cx="4096139" cy="43890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Он стал стучать по полу кочергой и кричать: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Эй ты, шляпа!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Но шляпа не двигалась.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Давай наберем картошки и будем в нее картошкой стрелять, — предложил Вовка.</a:t>
            </a:r>
          </a:p>
          <a:p>
            <a:pPr algn="l"/>
            <a:endParaRPr lang="ru-RU" sz="2400" b="0" i="0" dirty="0">
              <a:solidFill>
                <a:srgbClr val="222222"/>
              </a:solidFill>
              <a:effectLst/>
              <a:latin typeface="Raleway" pitchFamily="2" charset="-52"/>
            </a:endParaRPr>
          </a:p>
        </p:txBody>
      </p:sp>
      <p:pic>
        <p:nvPicPr>
          <p:cNvPr id="4" name="Picture 2" descr="Живая шляпа - Носов Н.Н.">
            <a:extLst>
              <a:ext uri="{FF2B5EF4-FFF2-40B4-BE49-F238E27FC236}">
                <a16:creationId xmlns:a16="http://schemas.microsoft.com/office/drawing/2014/main" id="{FB00B2FC-B776-2EB9-0A8D-93E3E773D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547" y="2583658"/>
            <a:ext cx="4533129" cy="399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030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41B5AC1-AFEC-1CF6-323F-5C2BAC76FB2A}"/>
              </a:ext>
            </a:extLst>
          </p:cNvPr>
          <p:cNvSpPr/>
          <p:nvPr/>
        </p:nvSpPr>
        <p:spPr>
          <a:xfrm>
            <a:off x="2724540" y="324832"/>
            <a:ext cx="3685592" cy="63420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Они вернулись на кухню, набрали из корзины картошки и стали швырять ее в шляпу. Швыряли, швыряли, наконец, Вадик попал. Шляпа как подскочит кверху!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Мяу! — закричало что-то. Глядь, из-под шляпы высунулся серый хвост, потом лапа, а потом и сам котенок выскочил.</a:t>
            </a:r>
          </a:p>
        </p:txBody>
      </p:sp>
      <p:pic>
        <p:nvPicPr>
          <p:cNvPr id="13316" name="Picture 4" descr="Живая шляпа - Носов Н.Н.">
            <a:extLst>
              <a:ext uri="{FF2B5EF4-FFF2-40B4-BE49-F238E27FC236}">
                <a16:creationId xmlns:a16="http://schemas.microsoft.com/office/drawing/2014/main" id="{B6C75E16-7222-E33B-5472-74200C6FE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620" y="431989"/>
            <a:ext cx="5353828" cy="612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512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Живая шляпа - Носов Н.Н.">
            <a:extLst>
              <a:ext uri="{FF2B5EF4-FFF2-40B4-BE49-F238E27FC236}">
                <a16:creationId xmlns:a16="http://schemas.microsoft.com/office/drawing/2014/main" id="{2DBB29EF-A02C-E4A2-C0CF-333369FFC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0316"/>
            <a:ext cx="5837367" cy="583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41B5AC1-AFEC-1CF6-323F-5C2BAC76FB2A}"/>
              </a:ext>
            </a:extLst>
          </p:cNvPr>
          <p:cNvSpPr/>
          <p:nvPr/>
        </p:nvSpPr>
        <p:spPr>
          <a:xfrm>
            <a:off x="2724540" y="324832"/>
            <a:ext cx="3685592" cy="63420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Васька! — обрадовались ребята.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Наверно, он сидел на полу, а шляпа на него с комода упала, — догадался Вовка.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Вадик схватил Ваську и давай его обнимать!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— Васька, миленький, как же ты под шляпу попал?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Но Васька ничего не ответил, он только фыркал и жмурился от света.</a:t>
            </a:r>
          </a:p>
          <a:p>
            <a:pPr algn="l"/>
            <a:endParaRPr lang="ru-RU" sz="2400" b="0" i="0" dirty="0">
              <a:solidFill>
                <a:srgbClr val="222222"/>
              </a:solidFill>
              <a:effectLst/>
              <a:latin typeface="Raleway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738351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A9E810-3748-ECDB-14D8-94ADABC40A46}"/>
              </a:ext>
            </a:extLst>
          </p:cNvPr>
          <p:cNvSpPr txBox="1"/>
          <p:nvPr/>
        </p:nvSpPr>
        <p:spPr>
          <a:xfrm>
            <a:off x="1632857" y="4373429"/>
            <a:ext cx="944257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dirty="0">
                <a:solidFill>
                  <a:srgbClr val="0070C0"/>
                </a:solidFill>
              </a:rPr>
              <a:t>ВИКТОРИНА</a:t>
            </a:r>
            <a:endParaRPr lang="uk-UA" sz="115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917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/>
            <a:extLst>
              <a:ext uri="{FF2B5EF4-FFF2-40B4-BE49-F238E27FC236}">
                <a16:creationId xmlns:a16="http://schemas.microsoft.com/office/drawing/2014/main" id="{65EB7FFB-6FB1-480A-A898-65150C03087A}"/>
              </a:ext>
            </a:extLst>
          </p:cNvPr>
          <p:cNvSpPr txBox="1"/>
          <p:nvPr/>
        </p:nvSpPr>
        <p:spPr>
          <a:xfrm>
            <a:off x="0" y="6467568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schemeClr val="bg1"/>
                </a:solidFill>
                <a:cs typeface="Arial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http://www.free-powerpoint-templates-design.com</a:t>
            </a:r>
            <a:endParaRPr lang="ko-KR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5576462" y="312032"/>
            <a:ext cx="6089807" cy="42473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ru-RU" sz="5400" dirty="0">
                <a:solidFill>
                  <a:schemeClr val="accent1"/>
                </a:solidFill>
                <a:latin typeface="+mj-lt"/>
              </a:rPr>
              <a:t>Мы отправляемся в </a:t>
            </a:r>
          </a:p>
          <a:p>
            <a:pPr algn="r"/>
            <a:r>
              <a:rPr lang="ru-RU" altLang="ko-KR" sz="5400" dirty="0">
                <a:solidFill>
                  <a:srgbClr val="FFFF00"/>
                </a:solidFill>
                <a:latin typeface="+mj-lt"/>
                <a:cs typeface="Arial" pitchFamily="34" charset="0"/>
              </a:rPr>
              <a:t>путешествие.</a:t>
            </a:r>
          </a:p>
          <a:p>
            <a:pPr algn="r"/>
            <a:r>
              <a:rPr lang="ru-RU" altLang="ko-KR" sz="5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  <a:cs typeface="Arial" pitchFamily="34" charset="0"/>
              </a:rPr>
              <a:t>А в какое –  вы </a:t>
            </a:r>
            <a:r>
              <a:rPr lang="ru-RU" altLang="ko-KR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rial" pitchFamily="34" charset="0"/>
              </a:rPr>
              <a:t>узнаете отгадав </a:t>
            </a:r>
            <a:r>
              <a:rPr lang="ru-RU" altLang="ko-KR" sz="5400" dirty="0">
                <a:solidFill>
                  <a:schemeClr val="accent5"/>
                </a:solidFill>
                <a:latin typeface="+mj-lt"/>
                <a:cs typeface="Arial" pitchFamily="34" charset="0"/>
              </a:rPr>
              <a:t>загадку.</a:t>
            </a:r>
            <a:r>
              <a:rPr lang="ru-RU" altLang="ko-KR" sz="5400" dirty="0">
                <a:solidFill>
                  <a:schemeClr val="accent1"/>
                </a:solidFill>
                <a:latin typeface="+mj-lt"/>
                <a:cs typeface="Arial" pitchFamily="34" charset="0"/>
              </a:rPr>
              <a:t> </a:t>
            </a:r>
            <a:endParaRPr lang="ko-KR" altLang="en-US" sz="5400" dirty="0">
              <a:solidFill>
                <a:schemeClr val="accent4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675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1.Кто является автором рассказа «Живая шляпа»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 К.И Чуковский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 Н. Носов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 С. Михалков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 Э. Успенский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891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2.Какая кличка у кота?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Дымок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Мурзик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Васька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Барсик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3880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3.Чем были заняты ребята?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рисовали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лепили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играли в морской бой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собирали конструктор</a:t>
            </a:r>
          </a:p>
        </p:txBody>
      </p:sp>
    </p:spTree>
    <p:extLst>
      <p:ext uri="{BB962C8B-B14F-4D97-AF65-F5344CB8AC3E}">
        <p14:creationId xmlns:p14="http://schemas.microsoft.com/office/powerpoint/2010/main" val="528691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4.Где лежала шляпа?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на столе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на комоде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на стуле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на диване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374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5.Почему упала шляпа?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дунул ветер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уцепился кот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задели ребята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плохо лежала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2766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6.Куда ребята убежали из комнаты?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в коридор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на кухню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на улицу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на балкон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6336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7.Какой хвост был у кота?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белый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черный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серый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рыжий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738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8.Чем стучал по полу Вадик?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клюшкой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кочергой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скалкой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ведром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631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9.Чем ребята кидали по шляпе 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картошкой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яблоками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тапками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шапками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6112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46E3AE-9E2E-AF3A-2765-08A444073FCC}"/>
              </a:ext>
            </a:extLst>
          </p:cNvPr>
          <p:cNvSpPr/>
          <p:nvPr/>
        </p:nvSpPr>
        <p:spPr>
          <a:xfrm>
            <a:off x="4534678" y="1544216"/>
            <a:ext cx="6764693" cy="376956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10.Кто первым раскрыл секрет живой шляпы?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Володя и Вадик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Вадик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Володя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родители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713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CF5BDA4-10C7-46A6-AC30-523A3FC438AC}"/>
              </a:ext>
            </a:extLst>
          </p:cNvPr>
          <p:cNvSpPr txBox="1"/>
          <p:nvPr/>
        </p:nvSpPr>
        <p:spPr>
          <a:xfrm>
            <a:off x="5784980" y="2514343"/>
            <a:ext cx="608164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ko-KR" sz="3600" b="1" dirty="0">
                <a:solidFill>
                  <a:schemeClr val="accent2"/>
                </a:solidFill>
                <a:latin typeface="+mj-lt"/>
                <a:cs typeface="Arial" pitchFamily="34" charset="0"/>
              </a:rPr>
              <a:t>Ты беседуй чаще с ней </a:t>
            </a:r>
          </a:p>
          <a:p>
            <a:r>
              <a:rPr lang="ru-RU" altLang="ko-KR" sz="3600" b="1" dirty="0">
                <a:solidFill>
                  <a:schemeClr val="accent2"/>
                </a:solidFill>
                <a:latin typeface="+mj-lt"/>
                <a:cs typeface="Arial" pitchFamily="34" charset="0"/>
              </a:rPr>
              <a:t>Будешь в четверо умней</a:t>
            </a:r>
            <a:endParaRPr lang="ko-KR" altLang="en-US" sz="3600" b="1" dirty="0">
              <a:solidFill>
                <a:schemeClr val="accent3"/>
              </a:solidFill>
              <a:latin typeface="+mj-lt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2BD03C-E46B-8971-83E7-95F37E876387}"/>
              </a:ext>
            </a:extLst>
          </p:cNvPr>
          <p:cNvSpPr txBox="1"/>
          <p:nvPr/>
        </p:nvSpPr>
        <p:spPr>
          <a:xfrm>
            <a:off x="6895323" y="3797559"/>
            <a:ext cx="3312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B0F0"/>
                </a:solidFill>
                <a:latin typeface="+mj-lt"/>
              </a:rPr>
              <a:t>КНИГА</a:t>
            </a:r>
            <a:endParaRPr lang="uk-UA" sz="4800" dirty="0">
              <a:solidFill>
                <a:srgbClr val="00B0F0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0E2F16-7F90-4D39-E952-1921CC76B4D1}"/>
              </a:ext>
            </a:extLst>
          </p:cNvPr>
          <p:cNvSpPr txBox="1"/>
          <p:nvPr/>
        </p:nvSpPr>
        <p:spPr>
          <a:xfrm>
            <a:off x="970384" y="5122506"/>
            <a:ext cx="10655559" cy="1446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B0F0"/>
                </a:solidFill>
              </a:rPr>
              <a:t>Мы отправляемся в путешествие по книгам </a:t>
            </a:r>
            <a:r>
              <a:rPr lang="ru-RU" sz="4400" dirty="0" err="1">
                <a:solidFill>
                  <a:srgbClr val="00B0F0"/>
                </a:solidFill>
              </a:rPr>
              <a:t>Н.Н.Носова</a:t>
            </a:r>
            <a:endParaRPr lang="uk-UA" sz="4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11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ABFF1C-5CDF-3394-EF72-4E4EB4385B94}"/>
              </a:ext>
            </a:extLst>
          </p:cNvPr>
          <p:cNvSpPr txBox="1"/>
          <p:nvPr/>
        </p:nvSpPr>
        <p:spPr>
          <a:xfrm>
            <a:off x="2407299" y="4105469"/>
            <a:ext cx="9321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СПАСИБО ЗА ВНИМАНИЕ!</a:t>
            </a:r>
            <a:endParaRPr lang="uk-UA" sz="44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56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BE9128-E142-1C2C-35B8-BE846FF294EE}"/>
              </a:ext>
            </a:extLst>
          </p:cNvPr>
          <p:cNvSpPr txBox="1"/>
          <p:nvPr/>
        </p:nvSpPr>
        <p:spPr>
          <a:xfrm>
            <a:off x="4972765" y="371965"/>
            <a:ext cx="61815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Николай Николаевич Носов</a:t>
            </a:r>
            <a:b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(1908 — 1976)</a:t>
            </a:r>
            <a:endParaRPr lang="uk-UA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297EE8-ABCF-F7EB-04EF-BC88D789C0C6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965"/>
            <a:ext cx="4128472" cy="553496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C3140568-A76E-A23E-56FB-4548B74FF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4622" y="1891060"/>
            <a:ext cx="5113337" cy="249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GB"/>
            </a:defPPr>
            <a:lvl1pPr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Носов- детских книг творец.</a:t>
            </a:r>
          </a:p>
          <a:p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Ну, какой он молодец!</a:t>
            </a:r>
          </a:p>
          <a:p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Сколько книг смешных, чудесных</a:t>
            </a:r>
          </a:p>
          <a:p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написать он нам успел.</a:t>
            </a:r>
          </a:p>
          <a:p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Доброту, и смех, и юмор,</a:t>
            </a:r>
          </a:p>
          <a:p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Показать всем нам хотел!</a:t>
            </a:r>
          </a:p>
        </p:txBody>
      </p:sp>
    </p:spTree>
    <p:extLst>
      <p:ext uri="{BB962C8B-B14F-4D97-AF65-F5344CB8AC3E}">
        <p14:creationId xmlns:p14="http://schemas.microsoft.com/office/powerpoint/2010/main" val="899384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F2170087-4216-FD80-8403-B42134F09AE2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0936">
            <a:off x="649466" y="1341436"/>
            <a:ext cx="1655763" cy="2087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4172BFA7-D442-CDC5-D8D4-44534D2E6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1086" y="1226866"/>
            <a:ext cx="151130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35761C-C212-CA2A-567A-3933E970B2BB}"/>
              </a:ext>
            </a:extLst>
          </p:cNvPr>
          <p:cNvSpPr txBox="1"/>
          <p:nvPr/>
        </p:nvSpPr>
        <p:spPr>
          <a:xfrm>
            <a:off x="3161522" y="255321"/>
            <a:ext cx="5868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Произведения </a:t>
            </a:r>
            <a:r>
              <a:rPr lang="ru-RU" sz="3600" b="1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Н.Н.Носова</a:t>
            </a:r>
            <a:endParaRPr lang="uk-UA" sz="3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F986892F-4030-2ED8-E6B4-97B7A7473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4348" y="1226865"/>
            <a:ext cx="14382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F0629833-1BDF-CFDB-132B-7F9A6FC42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14585" y="1178354"/>
            <a:ext cx="14906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FA61F777-8F8D-2E87-9CF5-96AA3C171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77270">
            <a:off x="9179837" y="1335861"/>
            <a:ext cx="1368425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8C37C848-873C-A7D3-A19C-3E5079BC8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65323" y="4127468"/>
            <a:ext cx="1655763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505ECF95-BBBD-BC7D-C89A-53985A072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9922" y="4005230"/>
            <a:ext cx="1655762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id="{B98C7522-26FA-3606-6739-B96AEDD5C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8229" y="4127468"/>
            <a:ext cx="1728787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>
            <a:extLst>
              <a:ext uri="{FF2B5EF4-FFF2-40B4-BE49-F238E27FC236}">
                <a16:creationId xmlns:a16="http://schemas.microsoft.com/office/drawing/2014/main" id="{7175516C-07FC-CB3D-B826-A2C579AFEB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088130">
            <a:off x="8075833" y="3844475"/>
            <a:ext cx="17272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36906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">
            <a:extLst>
              <a:ext uri="{FF2B5EF4-FFF2-40B4-BE49-F238E27FC236}">
                <a16:creationId xmlns:a16="http://schemas.microsoft.com/office/drawing/2014/main" id="{5FC1AD18-6080-1AC3-5790-759818C3C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98" y="403452"/>
            <a:ext cx="5665788" cy="6181725"/>
          </a:xfrm>
          <a:prstGeom prst="rect">
            <a:avLst/>
          </a:prstGeom>
          <a:solidFill>
            <a:srgbClr val="EDEDED"/>
          </a:solidFill>
          <a:ln w="19044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Живая шляпа рассказ">
            <a:extLst>
              <a:ext uri="{FF2B5EF4-FFF2-40B4-BE49-F238E27FC236}">
                <a16:creationId xmlns:a16="http://schemas.microsoft.com/office/drawing/2014/main" id="{01BE4C06-5E57-20D9-7FD7-30BB4684A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51816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63D900C-DD3D-0107-52A9-3AABC31B0572}"/>
              </a:ext>
            </a:extLst>
          </p:cNvPr>
          <p:cNvSpPr/>
          <p:nvPr/>
        </p:nvSpPr>
        <p:spPr>
          <a:xfrm>
            <a:off x="2659225" y="307910"/>
            <a:ext cx="4096139" cy="62421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Шляпа лежала на комоде, котенок Васька сидел на полу возле комода, а Вовка и Вадик сидели за столом и раскрашивали картинки.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64C778B-E652-3176-A69B-C738C61D8C52}"/>
              </a:ext>
            </a:extLst>
          </p:cNvPr>
          <p:cNvSpPr/>
          <p:nvPr/>
        </p:nvSpPr>
        <p:spPr>
          <a:xfrm>
            <a:off x="3209731" y="5169159"/>
            <a:ext cx="8584163" cy="15675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Вдруг позади них что-то плюхнулось — упало на пол.</a:t>
            </a:r>
            <a:endParaRPr lang="uk-UA" sz="2400" dirty="0"/>
          </a:p>
        </p:txBody>
      </p:sp>
      <p:pic>
        <p:nvPicPr>
          <p:cNvPr id="2050" name="Picture 2" descr="рассказ Носова Живая шляпа">
            <a:extLst>
              <a:ext uri="{FF2B5EF4-FFF2-40B4-BE49-F238E27FC236}">
                <a16:creationId xmlns:a16="http://schemas.microsoft.com/office/drawing/2014/main" id="{535CFE35-DEC0-72BE-8B3A-C5D6BAAF5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80" y="252176"/>
            <a:ext cx="6341414" cy="470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362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шляпа лежит на полу">
            <a:extLst>
              <a:ext uri="{FF2B5EF4-FFF2-40B4-BE49-F238E27FC236}">
                <a16:creationId xmlns:a16="http://schemas.microsoft.com/office/drawing/2014/main" id="{5EBCC209-40ED-85BE-DC74-434CD0DAE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441" y="2631232"/>
            <a:ext cx="5061150" cy="417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C1C5A60-80AA-E133-BF4D-C7072BF45A7F}"/>
              </a:ext>
            </a:extLst>
          </p:cNvPr>
          <p:cNvSpPr/>
          <p:nvPr/>
        </p:nvSpPr>
        <p:spPr>
          <a:xfrm>
            <a:off x="2621902" y="391886"/>
            <a:ext cx="9078685" cy="1922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Они обернулись и увидели на полу возле комода шляпу.</a:t>
            </a:r>
            <a:endParaRPr lang="uk-UA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7D907A4-4F08-4BA3-C5D4-EA43E09B9BFC}"/>
              </a:ext>
            </a:extLst>
          </p:cNvPr>
          <p:cNvSpPr/>
          <p:nvPr/>
        </p:nvSpPr>
        <p:spPr>
          <a:xfrm>
            <a:off x="2593910" y="335903"/>
            <a:ext cx="9078685" cy="1922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>
                <a:solidFill>
                  <a:srgbClr val="222222"/>
                </a:solidFill>
                <a:effectLst/>
                <a:latin typeface="Raleway" pitchFamily="2" charset="-52"/>
              </a:rPr>
              <a:t>Они обернулись и увидели на полу возле комода шляпу.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14316906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3E97C"/>
      </a:accent1>
      <a:accent2>
        <a:srgbClr val="2FC5FA"/>
      </a:accent2>
      <a:accent3>
        <a:srgbClr val="F2AC30"/>
      </a:accent3>
      <a:accent4>
        <a:srgbClr val="FE3FE4"/>
      </a:accent4>
      <a:accent5>
        <a:srgbClr val="FE4D3B"/>
      </a:accent5>
      <a:accent6>
        <a:srgbClr val="CBCBCB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-A0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3E97C"/>
      </a:accent1>
      <a:accent2>
        <a:srgbClr val="2FC5FA"/>
      </a:accent2>
      <a:accent3>
        <a:srgbClr val="F2AC30"/>
      </a:accent3>
      <a:accent4>
        <a:srgbClr val="FE3FE4"/>
      </a:accent4>
      <a:accent5>
        <a:srgbClr val="FE4D3B"/>
      </a:accent5>
      <a:accent6>
        <a:srgbClr val="CBCBCB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-A0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3E97C"/>
      </a:accent1>
      <a:accent2>
        <a:srgbClr val="2FC5FA"/>
      </a:accent2>
      <a:accent3>
        <a:srgbClr val="F2AC30"/>
      </a:accent3>
      <a:accent4>
        <a:srgbClr val="FE3FE4"/>
      </a:accent4>
      <a:accent5>
        <a:srgbClr val="FE4D3B"/>
      </a:accent5>
      <a:accent6>
        <a:srgbClr val="CBCBCB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</TotalTime>
  <Words>818</Words>
  <Application>Microsoft Office PowerPoint</Application>
  <PresentationFormat>Широкоэкранный</PresentationFormat>
  <Paragraphs>116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Raleway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UI</cp:lastModifiedBy>
  <cp:revision>33</cp:revision>
  <dcterms:created xsi:type="dcterms:W3CDTF">2020-01-20T05:08:25Z</dcterms:created>
  <dcterms:modified xsi:type="dcterms:W3CDTF">2023-01-24T16:53:43Z</dcterms:modified>
</cp:coreProperties>
</file>