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85" r:id="rId26"/>
    <p:sldId id="286" r:id="rId27"/>
    <p:sldId id="271" r:id="rId28"/>
    <p:sldId id="274" r:id="rId29"/>
    <p:sldId id="272" r:id="rId30"/>
    <p:sldId id="273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1810" y="-365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61BCA-A162-4A8F-B4F9-7D001781F3D3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4DE54-2BE0-492D-9CC4-3F8E63564FA6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61BCA-A162-4A8F-B4F9-7D001781F3D3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4DE54-2BE0-492D-9CC4-3F8E63564F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61BCA-A162-4A8F-B4F9-7D001781F3D3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4DE54-2BE0-492D-9CC4-3F8E63564F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61BCA-A162-4A8F-B4F9-7D001781F3D3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4DE54-2BE0-492D-9CC4-3F8E63564F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61BCA-A162-4A8F-B4F9-7D001781F3D3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4DE54-2BE0-492D-9CC4-3F8E63564FA6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61BCA-A162-4A8F-B4F9-7D001781F3D3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4DE54-2BE0-492D-9CC4-3F8E63564F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61BCA-A162-4A8F-B4F9-7D001781F3D3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4DE54-2BE0-492D-9CC4-3F8E63564F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61BCA-A162-4A8F-B4F9-7D001781F3D3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4DE54-2BE0-492D-9CC4-3F8E63564F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61BCA-A162-4A8F-B4F9-7D001781F3D3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4DE54-2BE0-492D-9CC4-3F8E63564F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61BCA-A162-4A8F-B4F9-7D001781F3D3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4DE54-2BE0-492D-9CC4-3F8E63564F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61BCA-A162-4A8F-B4F9-7D001781F3D3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234DE54-2BE0-492D-9CC4-3F8E63564FA6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2961BCA-A162-4A8F-B4F9-7D001781F3D3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234DE54-2BE0-492D-9CC4-3F8E63564FA6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428604"/>
            <a:ext cx="7851648" cy="571504"/>
          </a:xfrm>
        </p:spPr>
        <p:txBody>
          <a:bodyPr>
            <a:normAutofit/>
          </a:bodyPr>
          <a:lstStyle/>
          <a:p>
            <a:pPr algn="ctr"/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Муниципальное бюджетное дошкольное образовательное учреждение</a:t>
            </a:r>
            <a:br>
              <a:rPr lang="ru-RU" sz="1600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детский сад комбинированного вида  № 43 «Колобок»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1214422"/>
            <a:ext cx="7854696" cy="2643206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ПРЕЗЕНТАЦИЯ 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</a:rPr>
              <a:t>«Мой любимый город Белая Калитва весной»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Воспитатель: Калиниченко Ж. Г.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027" name="Picture 3" descr="C:\Users\Жанна Калиниченко\Desktop\DSC05055sz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2786058"/>
            <a:ext cx="5224463" cy="39195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Жанна Калиниченко\Desktop\a785a00337d72e1ff4a59d7d00e28fe2-800x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290"/>
            <a:ext cx="8572560" cy="64294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Жанна Калиниченко\Desktop\7545d0f89e8757526b102426308ba296-800x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71" y="321447"/>
            <a:ext cx="8334433" cy="62508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Жанна Калиниченко\Desktop\scale_1200.jf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4048" y="472538"/>
            <a:ext cx="8817108" cy="60997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Жанна Калиниченко\Desktop\g1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63" y="714356"/>
            <a:ext cx="8965437" cy="59769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Жанна Калиниченко\Desktop\3_Gbk3may_00_.jpg"/>
          <p:cNvPicPr>
            <a:picLocks noChangeAspect="1" noChangeArrowheads="1"/>
          </p:cNvPicPr>
          <p:nvPr/>
        </p:nvPicPr>
        <p:blipFill>
          <a:blip r:embed="rId2" cstate="print"/>
          <a:srcRect b="10937"/>
          <a:stretch>
            <a:fillRect/>
          </a:stretch>
        </p:blipFill>
        <p:spPr bwMode="auto">
          <a:xfrm>
            <a:off x="285720" y="357166"/>
            <a:ext cx="3657600" cy="3257560"/>
          </a:xfrm>
          <a:prstGeom prst="rect">
            <a:avLst/>
          </a:prstGeom>
          <a:noFill/>
        </p:spPr>
      </p:pic>
      <p:pic>
        <p:nvPicPr>
          <p:cNvPr id="14339" name="Picture 3" descr="C:\Users\Жанна Калиниченко\Desktop\8_Gbk3may_00_.jpg"/>
          <p:cNvPicPr>
            <a:picLocks noChangeAspect="1" noChangeArrowheads="1"/>
          </p:cNvPicPr>
          <p:nvPr/>
        </p:nvPicPr>
        <p:blipFill>
          <a:blip r:embed="rId3" cstate="print"/>
          <a:srcRect b="14844"/>
          <a:stretch>
            <a:fillRect/>
          </a:stretch>
        </p:blipFill>
        <p:spPr bwMode="auto">
          <a:xfrm>
            <a:off x="4500562" y="428604"/>
            <a:ext cx="3657600" cy="3114684"/>
          </a:xfrm>
          <a:prstGeom prst="rect">
            <a:avLst/>
          </a:prstGeom>
          <a:noFill/>
        </p:spPr>
      </p:pic>
      <p:pic>
        <p:nvPicPr>
          <p:cNvPr id="14340" name="Picture 4" descr="C:\Users\Жанна Калиниченко\Desktop\1_Gbk3may_00_.jpg"/>
          <p:cNvPicPr>
            <a:picLocks noChangeAspect="1" noChangeArrowheads="1"/>
          </p:cNvPicPr>
          <p:nvPr/>
        </p:nvPicPr>
        <p:blipFill>
          <a:blip r:embed="rId4" cstate="print"/>
          <a:srcRect t="3125" b="8984"/>
          <a:stretch>
            <a:fillRect/>
          </a:stretch>
        </p:blipFill>
        <p:spPr bwMode="auto">
          <a:xfrm>
            <a:off x="214282" y="3500438"/>
            <a:ext cx="3657600" cy="3214710"/>
          </a:xfrm>
          <a:prstGeom prst="rect">
            <a:avLst/>
          </a:prstGeom>
          <a:noFill/>
        </p:spPr>
      </p:pic>
      <p:pic>
        <p:nvPicPr>
          <p:cNvPr id="14341" name="Picture 5" descr="C:\Users\Жанна Калиниченко\Desktop\oybnxEqwxmA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6248" y="3571876"/>
            <a:ext cx="4090996" cy="306824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Жанна Калиниченко\Desktop\8c39819abcd3d54224811ffd667dcb80-800x.jpg"/>
          <p:cNvPicPr>
            <a:picLocks noChangeAspect="1" noChangeArrowheads="1"/>
          </p:cNvPicPr>
          <p:nvPr/>
        </p:nvPicPr>
        <p:blipFill>
          <a:blip r:embed="rId2"/>
          <a:srcRect l="23750" r="23750" b="20000"/>
          <a:stretch>
            <a:fillRect/>
          </a:stretch>
        </p:blipFill>
        <p:spPr bwMode="auto">
          <a:xfrm>
            <a:off x="142844" y="642918"/>
            <a:ext cx="4563122" cy="5214974"/>
          </a:xfrm>
          <a:prstGeom prst="rect">
            <a:avLst/>
          </a:prstGeom>
          <a:noFill/>
        </p:spPr>
      </p:pic>
      <p:pic>
        <p:nvPicPr>
          <p:cNvPr id="15363" name="Picture 3" descr="C:\Users\Жанна Калиниченко\Desktop\557b45051ffd72d9a9fe21c1ac0fbb3b-800x.jpg"/>
          <p:cNvPicPr>
            <a:picLocks noChangeAspect="1" noChangeArrowheads="1"/>
          </p:cNvPicPr>
          <p:nvPr/>
        </p:nvPicPr>
        <p:blipFill>
          <a:blip r:embed="rId3"/>
          <a:srcRect l="29375" t="6250" r="24687" b="7500"/>
          <a:stretch>
            <a:fillRect/>
          </a:stretch>
        </p:blipFill>
        <p:spPr bwMode="auto">
          <a:xfrm>
            <a:off x="4714876" y="642917"/>
            <a:ext cx="4143404" cy="583458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Жанна Калиниченко\Desktop\belaya-kalitva-8793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785794"/>
            <a:ext cx="8851377" cy="586250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Жанна Калиниченко\Desktop\1663178809_29-mykaleidoscope-ru-p-tsvetushchii-sad-anapa-vkontakte-3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8617" y="642918"/>
            <a:ext cx="8909127" cy="60007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Жанна Калиниченко\Desktop\1627119097_5-p-krasivii-vesennii-sad-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63" y="476229"/>
            <a:ext cx="8822593" cy="588172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Жанна Калиниченко\Desktop\3af90d266d302d2879bc059a8e967b22-800x.jpg"/>
          <p:cNvPicPr>
            <a:picLocks noChangeAspect="1" noChangeArrowheads="1"/>
          </p:cNvPicPr>
          <p:nvPr/>
        </p:nvPicPr>
        <p:blipFill>
          <a:blip r:embed="rId2"/>
          <a:srcRect l="32187" t="6250" r="29375" b="11250"/>
          <a:stretch>
            <a:fillRect/>
          </a:stretch>
        </p:blipFill>
        <p:spPr bwMode="auto">
          <a:xfrm>
            <a:off x="63829" y="484361"/>
            <a:ext cx="3293725" cy="5302093"/>
          </a:xfrm>
          <a:prstGeom prst="rect">
            <a:avLst/>
          </a:prstGeom>
          <a:noFill/>
        </p:spPr>
      </p:pic>
      <p:pic>
        <p:nvPicPr>
          <p:cNvPr id="23555" name="Picture 3" descr="C:\Users\Жанна Калиниченко\Desktop\71955f35a11f2a84fb99463a0f6cca90-800x.jpg"/>
          <p:cNvPicPr>
            <a:picLocks noChangeAspect="1" noChangeArrowheads="1"/>
          </p:cNvPicPr>
          <p:nvPr/>
        </p:nvPicPr>
        <p:blipFill>
          <a:blip r:embed="rId3"/>
          <a:srcRect l="15312" t="7500" r="13437"/>
          <a:stretch>
            <a:fillRect/>
          </a:stretch>
        </p:blipFill>
        <p:spPr bwMode="auto">
          <a:xfrm>
            <a:off x="3500430" y="571480"/>
            <a:ext cx="5429288" cy="52863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Жанна Калиниченко\Desktop\cd8d15f2845a1fc688df96acb0656e6a-800x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71" y="267868"/>
            <a:ext cx="8405871" cy="63044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Жанна Калиниченко\Desktop\4kvseaf0zhz82ryg958ewfbjdnom4ic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0386" y="289635"/>
            <a:ext cx="8577894" cy="62826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Жанна Калиниченко\Desktop\1674189208_ogorodniku-com-p-tsvetushchie-sadi-foto-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71480"/>
            <a:ext cx="9144000" cy="61436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Жанна Калиниченко\Desktop\9889672499d5c90b718543d0b5cf8dcc-800x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60711"/>
            <a:ext cx="8501122" cy="63758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Users\Жанна Калиниченко\Desktop\20e657725263819847242ef972fdc0fd-800x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71" y="160711"/>
            <a:ext cx="8548747" cy="641156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Users\Жанна Калиниченко\Desktop\89103de9f9aa34893e6cc90688963328-800x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71" y="214290"/>
            <a:ext cx="8477309" cy="63579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Users\Жанна Калиниченко\Desktop\81f0947de2ca25899870c157a7b08f19-800x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60711"/>
            <a:ext cx="8643998" cy="64829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Users\Жанна Калиниченко\Desktop\0802e40eaa080aa612f3448791655ef7-800x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290"/>
            <a:ext cx="8572560" cy="64294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Жанна Калиниченко\Desktop\f8fc9f4acfeeef35d6ab4b9d17521df5-800x.jpg"/>
          <p:cNvPicPr>
            <a:picLocks noChangeAspect="1" noChangeArrowheads="1"/>
          </p:cNvPicPr>
          <p:nvPr/>
        </p:nvPicPr>
        <p:blipFill>
          <a:blip r:embed="rId2"/>
          <a:srcRect l="5956" r="39499"/>
          <a:stretch>
            <a:fillRect/>
          </a:stretch>
        </p:blipFill>
        <p:spPr bwMode="auto">
          <a:xfrm>
            <a:off x="214282" y="785794"/>
            <a:ext cx="4143404" cy="5715000"/>
          </a:xfrm>
          <a:prstGeom prst="rect">
            <a:avLst/>
          </a:prstGeom>
          <a:noFill/>
        </p:spPr>
      </p:pic>
      <p:pic>
        <p:nvPicPr>
          <p:cNvPr id="16387" name="Picture 3" descr="C:\Users\Жанна Калиниченко\Desktop\fca7062bde50feb20e799f70b286cd6d-800x.jpg"/>
          <p:cNvPicPr>
            <a:picLocks noChangeAspect="1" noChangeArrowheads="1"/>
          </p:cNvPicPr>
          <p:nvPr/>
        </p:nvPicPr>
        <p:blipFill>
          <a:blip r:embed="rId3"/>
          <a:srcRect l="9687" t="15000" r="3125"/>
          <a:stretch>
            <a:fillRect/>
          </a:stretch>
        </p:blipFill>
        <p:spPr bwMode="auto">
          <a:xfrm>
            <a:off x="4311441" y="785794"/>
            <a:ext cx="4689713" cy="40005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Жанна Калиниченко\Desktop\a1434c0407dac3659e395fac19c54787-800x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60711"/>
            <a:ext cx="8643998" cy="64829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Жанна Калиниченко\Desktop\1fb402921075c849805ad35cb037f1d0-800x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07133"/>
            <a:ext cx="8715436" cy="653657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Жанна Калиниченко\Desktop\scale_1200 (1).jf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1487" y="642918"/>
            <a:ext cx="9016225" cy="60722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Жанна Калиниченко\Desktop\ccc08a9964cad0a34161ffb935d52657-800x.jpg"/>
          <p:cNvPicPr>
            <a:picLocks noChangeAspect="1" noChangeArrowheads="1"/>
          </p:cNvPicPr>
          <p:nvPr/>
        </p:nvPicPr>
        <p:blipFill>
          <a:blip r:embed="rId2"/>
          <a:srcRect l="9322" t="5085" r="8475" b="2260"/>
          <a:stretch>
            <a:fillRect/>
          </a:stretch>
        </p:blipFill>
        <p:spPr bwMode="auto">
          <a:xfrm>
            <a:off x="428596" y="220181"/>
            <a:ext cx="8358246" cy="651113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Жанна Калиниченко\Desktop\c1928c2d34122aebe5e2a9082614f93e-800x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85728"/>
            <a:ext cx="8572560" cy="64294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Жанна Калиниченко\Desktop\456baff7f625d7fb0d61131aa88fbaaa-800x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67868"/>
            <a:ext cx="8501122" cy="63758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Жанна Калиниченко\Desktop\5322627d8f50d0ad59333903e32a2d2a-800x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60711"/>
            <a:ext cx="8643998" cy="64829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Жанна Калиниченко\Desktop\554c45cf5b803dfbbe5a3e37a7d97df8-800x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60711"/>
            <a:ext cx="8643998" cy="64829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Жанна Калиниченко\Desktop\1649660170_8-vsegda-pomnim-com-p-rostovskii-zapovednik-tyulpani-foto-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7166"/>
            <a:ext cx="4588522" cy="3286148"/>
          </a:xfrm>
          <a:prstGeom prst="rect">
            <a:avLst/>
          </a:prstGeom>
          <a:noFill/>
        </p:spPr>
      </p:pic>
      <p:pic>
        <p:nvPicPr>
          <p:cNvPr id="8195" name="Picture 3" descr="C:\Users\Жанна Калиниченко\Desktop\9711193.jpg"/>
          <p:cNvPicPr>
            <a:picLocks noChangeAspect="1" noChangeArrowheads="1"/>
          </p:cNvPicPr>
          <p:nvPr/>
        </p:nvPicPr>
        <p:blipFill>
          <a:blip r:embed="rId3"/>
          <a:srcRect t="27841"/>
          <a:stretch>
            <a:fillRect/>
          </a:stretch>
        </p:blipFill>
        <p:spPr bwMode="auto">
          <a:xfrm>
            <a:off x="3797974" y="3714752"/>
            <a:ext cx="5346026" cy="3143248"/>
          </a:xfrm>
          <a:prstGeom prst="rect">
            <a:avLst/>
          </a:prstGeom>
          <a:noFill/>
        </p:spPr>
      </p:pic>
      <p:pic>
        <p:nvPicPr>
          <p:cNvPr id="8196" name="Picture 4" descr="C:\Users\Жанна Калиниченко\Desktop\1650638971_58-vsegda-pomnim-com-p-tsvetenie-tyulpanov-v-stepi-foto-6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500042"/>
            <a:ext cx="4572000" cy="3143272"/>
          </a:xfrm>
          <a:prstGeom prst="rect">
            <a:avLst/>
          </a:prstGeom>
          <a:noFill/>
        </p:spPr>
      </p:pic>
      <p:pic>
        <p:nvPicPr>
          <p:cNvPr id="8197" name="Picture 5" descr="C:\Users\Жанна Калиниченко\Desktop\1649660178_4-vsegda-pomnim-com-p-rostovskii-zapovednik-tyulpani-foto-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714748"/>
            <a:ext cx="4714876" cy="31432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Жанна Калиниченко\Desktop\a263772130bfc6d93c91a179edb4dcd9-800x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469" y="107133"/>
            <a:ext cx="8810687" cy="660801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52</TotalTime>
  <Words>21</Words>
  <Application>Microsoft Office PowerPoint</Application>
  <PresentationFormat>Экран (4:3)</PresentationFormat>
  <Paragraphs>4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Поток</vt:lpstr>
      <vt:lpstr>Муниципальное бюджетное дошкольное образовательное учреждение детский сад комбинированного вида  № 43 «Колобок»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дошкольное образовательное учреждение детский сад комбинированного вида  № 43 «Колобок»</dc:title>
  <dc:creator>Жанна Калиниченко</dc:creator>
  <cp:lastModifiedBy>Жанна Калиниченко</cp:lastModifiedBy>
  <cp:revision>14</cp:revision>
  <dcterms:created xsi:type="dcterms:W3CDTF">2024-03-14T18:25:22Z</dcterms:created>
  <dcterms:modified xsi:type="dcterms:W3CDTF">2024-03-14T19:17:49Z</dcterms:modified>
</cp:coreProperties>
</file>