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677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microsoft.com/office/2007/relationships/hdphoto" Target="../media/hdphoto8.wdp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7654"/>
            <a:ext cx="7772400" cy="1102519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Bookman Old Style" pitchFamily="18" charset="0"/>
              </a:rPr>
              <a:t>Office supplies</a:t>
            </a:r>
            <a:endParaRPr lang="ru-RU" sz="6000" b="1" dirty="0"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2703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Канцелярские принадлежности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6" name="1295655b8bbf05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7" y="4531369"/>
            <a:ext cx="487363" cy="487363"/>
          </a:xfrm>
          <a:prstGeom prst="rect">
            <a:avLst/>
          </a:prstGeom>
        </p:spPr>
      </p:pic>
      <p:pic>
        <p:nvPicPr>
          <p:cNvPr id="8" name="voxworker-voice-file (8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38678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14457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74540"/>
            <a:ext cx="8229600" cy="85725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Bookman Old Style" pitchFamily="18" charset="0"/>
              </a:rPr>
              <a:t>See you</a:t>
            </a:r>
            <a:r>
              <a:rPr lang="ru-RU" sz="6000" b="1" dirty="0" smtClean="0">
                <a:latin typeface="Bookman Old Style" pitchFamily="18" charset="0"/>
              </a:rPr>
              <a:t>…</a:t>
            </a:r>
            <a:endParaRPr lang="ru-RU" sz="60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Stapler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err="1" smtClean="0">
                <a:latin typeface="Bookman Old Style" pitchFamily="18" charset="0"/>
              </a:rPr>
              <a:t>Степлер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6" name="voxworker-voice-fil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4371950"/>
            <a:ext cx="487363" cy="487363"/>
          </a:xfrm>
          <a:prstGeom prst="rect">
            <a:avLst/>
          </a:prstGeom>
        </p:spPr>
      </p:pic>
      <p:pic>
        <p:nvPicPr>
          <p:cNvPr id="8" name="Рисунок 7" descr="https://img2.freepng.ru/20180318/hqq/kisspng-paper-stapler-staple-removers-clip-art-stapler-cliparts-5aadfb4d225830.3752768015213515011407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222" r="95333">
                        <a14:foregroundMark x1="54000" y1="65882" x2="54000" y2="65882"/>
                        <a14:foregroundMark x1="56222" y1="58088" x2="56222" y2="58088"/>
                        <a14:foregroundMark x1="70444" y1="71176" x2="70444" y2="71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7534"/>
            <a:ext cx="5418484" cy="4187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124968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Hole punch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Дырокол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4443958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img2.freepng.ru/20180203/ltq/kisspng-hole-punch-paper-clip-art-stationary-cliparts-5a75d703d88766.2855356215176721958869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111" r="94778">
                        <a14:foregroundMark x1="23778" y1="66125" x2="23778" y2="66125"/>
                        <a14:foregroundMark x1="14667" y1="63500" x2="14667" y2="63500"/>
                        <a14:foregroundMark x1="39333" y1="78500" x2="39333" y2="78500"/>
                        <a14:foregroundMark x1="73222" y1="68000" x2="73222" y2="68000"/>
                        <a14:foregroundMark x1="73222" y1="78625" x2="73222" y2="78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3598"/>
            <a:ext cx="3888432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Paper clip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Скрепка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4443958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flyclipart.com/thumb2/paperclip-clip-art-look-at-paperclip-clip-art-clip-art-images-874194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12" b="98837" l="10000" r="90000">
                        <a14:foregroundMark x1="43214" y1="8953" x2="43214" y2="8953"/>
                        <a14:foregroundMark x1="39286" y1="11047" x2="39286" y2="11047"/>
                        <a14:foregroundMark x1="41548" y1="7558" x2="41548" y2="7558"/>
                        <a14:foregroundMark x1="42024" y1="10000" x2="42024" y2="10000"/>
                        <a14:foregroundMark x1="55833" y1="8953" x2="55833" y2="8953"/>
                        <a14:foregroundMark x1="58810" y1="6279" x2="58810" y2="6279"/>
                        <a14:foregroundMark x1="59643" y1="11395" x2="59643" y2="11395"/>
                        <a14:foregroundMark x1="55714" y1="7674" x2="55714" y2="7674"/>
                        <a14:foregroundMark x1="44048" y1="6860" x2="44048" y2="6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561">
            <a:off x="2540698" y="819413"/>
            <a:ext cx="3545793" cy="3590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Eraser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err="1" smtClean="0">
                <a:latin typeface="Bookman Old Style" pitchFamily="18" charset="0"/>
              </a:rPr>
              <a:t>Стирательная</a:t>
            </a:r>
            <a:r>
              <a:rPr lang="ru-RU" sz="2400" dirty="0" smtClean="0">
                <a:latin typeface="Bookman Old Style" pitchFamily="18" charset="0"/>
              </a:rPr>
              <a:t> резинка (ластик)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371950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img2.freepng.ru/20180425/hde/kisspng-eraser-natural-rubber-rubber-stamp-clip-art-5ae138064863a4.8629659215247093822965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00" b="95875" l="5000" r="96889">
                        <a14:foregroundMark x1="58333" y1="58375" x2="58333" y2="58375"/>
                        <a14:foregroundMark x1="64444" y1="53125" x2="64444" y2="53125"/>
                        <a14:foregroundMark x1="75444" y1="43750" x2="75444" y2="43750"/>
                        <a14:foregroundMark x1="80444" y1="39750" x2="80444" y2="39750"/>
                        <a14:foregroundMark x1="40333" y1="73500" x2="40333" y2="73500"/>
                        <a14:foregroundMark x1="29667" y1="83375" x2="29667" y2="83375"/>
                        <a14:foregroundMark x1="47333" y1="67875" x2="47333" y2="6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15566"/>
            <a:ext cx="3618284" cy="3287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Highlighter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err="1" smtClean="0">
                <a:latin typeface="Bookman Old Style" pitchFamily="18" charset="0"/>
              </a:rPr>
              <a:t>Текстовыделитель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4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443958"/>
            <a:ext cx="487363" cy="487363"/>
          </a:xfrm>
          <a:prstGeom prst="rect">
            <a:avLst/>
          </a:prstGeom>
        </p:spPr>
      </p:pic>
      <p:pic>
        <p:nvPicPr>
          <p:cNvPr id="6" name="Рисунок 5" descr="https://www.shop.kostyor.ru/images/thumbnails/193/8555_1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0" b="99375" l="2375" r="99625">
                        <a14:foregroundMark x1="27625" y1="34250" x2="27625" y2="34250"/>
                        <a14:foregroundMark x1="26750" y1="25750" x2="26750" y2="25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03598"/>
            <a:ext cx="3204121" cy="3042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Scissors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Ножницы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5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4299942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flyclipart.com/thumb2/purple-clipart-scissors-pencil-and-in-color-purple-278625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80" l="1905" r="982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326" y="1131590"/>
            <a:ext cx="3978324" cy="3258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Sharpener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Точилка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6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443958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img2.freepng.ru/20180203/rwq/kisspng-pencil-sharpener-clip-art-pencil-sharpener-clipart-5a75cc13ce09a2.4109731115176693958439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59" b="94118" l="5556" r="97111">
                        <a14:foregroundMark x1="47556" y1="28971" x2="47556" y2="289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03598"/>
            <a:ext cx="3960440" cy="303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en-US" b="1" dirty="0" smtClean="0">
                <a:latin typeface="Bookman Old Style" pitchFamily="18" charset="0"/>
              </a:rPr>
              <a:t>Appointment book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7933"/>
            <a:ext cx="8229600" cy="5760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Ежедневник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voxworker-voice-file (7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443958"/>
            <a:ext cx="487363" cy="487363"/>
          </a:xfrm>
          <a:prstGeom prst="rect">
            <a:avLst/>
          </a:prstGeom>
        </p:spPr>
      </p:pic>
      <p:pic>
        <p:nvPicPr>
          <p:cNvPr id="5" name="Рисунок 4" descr="https://cdn.pngsumo.com/diary-png-15-clip-arts-and-logos-for-free-download-on-een-2019-diary-png-937_739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89968">
                        <a14:backgroundMark x1="33191" y1="677" x2="33191" y2="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714">
            <a:off x="2691647" y="1245105"/>
            <a:ext cx="3945416" cy="2892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97963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30</Words>
  <Application>Microsoft Office PowerPoint</Application>
  <PresentationFormat>Экран (16:9)</PresentationFormat>
  <Paragraphs>19</Paragraphs>
  <Slides>10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Office supplies</vt:lpstr>
      <vt:lpstr>Stapler</vt:lpstr>
      <vt:lpstr>Hole punch</vt:lpstr>
      <vt:lpstr>Paper clip</vt:lpstr>
      <vt:lpstr>Eraser</vt:lpstr>
      <vt:lpstr>Highlighter</vt:lpstr>
      <vt:lpstr>Scissors</vt:lpstr>
      <vt:lpstr>Sharpener</vt:lpstr>
      <vt:lpstr>Appointment book</vt:lpstr>
      <vt:lpstr>See you…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supplies</dc:title>
  <dc:creator>админ</dc:creator>
  <cp:lastModifiedBy>админ</cp:lastModifiedBy>
  <cp:revision>7</cp:revision>
  <dcterms:created xsi:type="dcterms:W3CDTF">2022-02-02T12:32:54Z</dcterms:created>
  <dcterms:modified xsi:type="dcterms:W3CDTF">2022-02-02T13:51:30Z</dcterms:modified>
</cp:coreProperties>
</file>