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8" r:id="rId3"/>
    <p:sldId id="263" r:id="rId4"/>
    <p:sldId id="258" r:id="rId5"/>
    <p:sldId id="257" r:id="rId6"/>
    <p:sldId id="261" r:id="rId7"/>
    <p:sldId id="259" r:id="rId8"/>
    <p:sldId id="260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3" d="100"/>
          <a:sy n="33" d="100"/>
        </p:scale>
        <p:origin x="-274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82951-36CC-4B05-9294-5F34B1D900F5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631529-D0C3-4DFA-A06D-5F6A46B0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31529-D0C3-4DFA-A06D-5F6A46B0375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31529-D0C3-4DFA-A06D-5F6A46B0375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31529-D0C3-4DFA-A06D-5F6A46B0375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slaviza.ru/uploads/posts/2011-11/1321554187_nauka-prikladnay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643997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57163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Как делаются научные открытия?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Наука для  …..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Облик предвидимого будущего... О нем постоянно думают ученые, писатели, художники. Опираясь на диалектические законы развития науки и техники, изучая опыт истории, исследуя тенденции сегодняшнего дня, они пытаются воссоздать зримые картины грядущего. Это стремление приобретает особое значение сегодня, потому что ………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3.bp.blogspot.com/-SXm3MY1Bz_s/T60m3fMuL5I/AAAAAAAAAQo/-SM8mhq7QQI/s320/15-%D1%83%D1%81%D0%BF%D0%B5%D1%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357166"/>
            <a:ext cx="2500330" cy="1143008"/>
          </a:xfrm>
          <a:prstGeom prst="rect">
            <a:avLst/>
          </a:prstGeom>
          <a:noFill/>
        </p:spPr>
      </p:pic>
      <p:pic>
        <p:nvPicPr>
          <p:cNvPr id="8" name="Рисунок 7" descr="http://demiart.ru/forum/uploads4/post-918421-1259613988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5072074"/>
            <a:ext cx="1868473" cy="144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0000"/>
                </a:solidFill>
              </a:rPr>
              <a:t/>
            </a:r>
            <a:br>
              <a:rPr lang="ru-RU" sz="31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rgbClr val="FF0000"/>
                </a:solidFill>
              </a:rPr>
              <a:t/>
            </a:r>
            <a:br>
              <a:rPr lang="ru-RU" sz="31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rgbClr val="FF0000"/>
                </a:solidFill>
              </a:rPr>
              <a:t>Что же даст нам наука ЗАВТРА? </a:t>
            </a:r>
            <a:br>
              <a:rPr lang="ru-RU" sz="31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rgbClr val="FF0000"/>
                </a:solidFill>
              </a:rPr>
              <a:t>Какие перспективы открывает ее стремительное движение?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http://one_vision.jofo.ru/data/userfiles/4988/images/298491-esse70_lectnitc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428868"/>
            <a:ext cx="671517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ГРАММАТИЧЕСКАЯ ТЕМА: </a:t>
            </a:r>
            <a:r>
              <a:rPr lang="ru-RU" sz="2400" b="1" i="1" dirty="0" smtClean="0"/>
              <a:t>Лексические особенности  научного стиля речи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ЛЕКСИЧЕСКАЯ ТЕМА:  </a:t>
            </a:r>
            <a:r>
              <a:rPr lang="ru-RU" sz="2400" b="1" dirty="0" smtClean="0"/>
              <a:t>Как делаются научные открытия?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i="1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Синтаксис научного стиля речи.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4" name="Содержимое 3" descr="http://studioad.ru/_fr/10/2622826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285860"/>
            <a:ext cx="128588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28" y="3571876"/>
          <a:ext cx="6096000" cy="1947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714380">
                <a:tc>
                  <a:txBody>
                    <a:bodyPr/>
                    <a:lstStyle/>
                    <a:p>
                      <a:r>
                        <a:rPr lang="ru-RU" dirty="0" smtClean="0"/>
                        <a:t>знаю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хочу узнать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узнал</a:t>
                      </a:r>
                      <a:endParaRPr lang="ru-RU" dirty="0"/>
                    </a:p>
                  </a:txBody>
                  <a:tcPr/>
                </a:tc>
              </a:tr>
              <a:tr h="1233446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</a:p>
                    <a:p>
                      <a:r>
                        <a:rPr lang="ru-RU" dirty="0" smtClean="0"/>
                        <a:t>2</a:t>
                      </a:r>
                    </a:p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cs typeface="Mongolian Baiti" pitchFamily="66" charset="0"/>
              </a:rPr>
              <a:t>Что лежит в основе научного открытия?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143116"/>
            <a:ext cx="6143668" cy="39830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tvrain.ru/media/upload/images/science_01_ok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143116"/>
            <a:ext cx="621510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71942"/>
            <a:ext cx="8229600" cy="1911345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000" b="1" i="1" dirty="0" smtClean="0"/>
              <a:t>Луи Пастер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578647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КАК ДЕЛАЮТСЯ ОТКРЫТИЯ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… 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Желание – это великая  вещь… </a:t>
            </a:r>
            <a:b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ибо за желанием всегда следует Действие и Труд, </a:t>
            </a:r>
            <a:b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труд почти всегда сопровождается Успехом. </a:t>
            </a:r>
            <a:b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Желание открывает </a:t>
            </a:r>
            <a:b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ворота  блестящему   и радостному   Успеху</a:t>
            </a:r>
            <a:b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Рисунок 5" descr="http://gvozdikova.ucoz.ru/Kartinki/1234725650_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500570"/>
            <a:ext cx="214314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/>
          <a:lstStyle/>
          <a:p>
            <a:r>
              <a:rPr lang="ru-RU" sz="3200" dirty="0" smtClean="0"/>
              <a:t>Составьте «кластер»  по теме</a:t>
            </a:r>
            <a:br>
              <a:rPr lang="ru-RU" sz="3200" dirty="0" smtClean="0"/>
            </a:br>
            <a:r>
              <a:rPr lang="ru-RU" sz="3200" dirty="0" smtClean="0"/>
              <a:t> «Как делаются научные открытия ? </a:t>
            </a:r>
            <a:endParaRPr lang="ru-RU" sz="3200" dirty="0"/>
          </a:p>
        </p:txBody>
      </p:sp>
      <p:pic>
        <p:nvPicPr>
          <p:cNvPr id="4" name="Содержимое 3" descr="http://www.nkj.ru/upload/iblock/4d9/4d9afebcceeaf10296f52a14d8d0b44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66"/>
            <a:ext cx="99364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ages.vector-images.com/clp1/204746/clp56193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571744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        </a:t>
            </a:r>
            <a:r>
              <a:rPr lang="ru-RU" sz="2400" dirty="0" err="1" smtClean="0"/>
              <a:t>Инсерт-задание</a:t>
            </a:r>
            <a:r>
              <a:rPr lang="ru-RU" sz="2400" dirty="0" smtClean="0"/>
              <a:t>: 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Вся жизнь человека и, прежде всего, практическая деятельность ставят  столько важных проблем, что человечество постоянно в поиске. Возникновение таких проблем (трудностей, неожиданностей) означает, что в окружающей действительности есть еще много неизученного, непонятного, необъяснимого, неизвестного, скрытого. Следовательно, необходимо в процессе  трудовой деятельности, творчества так подходит к познанию явлений объективной действительности, чтобы суметь объяснить сущность новых явлений, их свойства  и закономерности. </a:t>
            </a:r>
          </a:p>
          <a:p>
            <a:endParaRPr lang="ru-RU" dirty="0"/>
          </a:p>
        </p:txBody>
      </p:sp>
      <p:pic>
        <p:nvPicPr>
          <p:cNvPr id="6" name="Рисунок 5" descr="http://img.cliparto.com/pic/xl/180628/3033375-idea-smile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5072074"/>
            <a:ext cx="1785950" cy="1617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57224" y="4071942"/>
          <a:ext cx="628654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6"/>
                <a:gridCol w="1571636"/>
                <a:gridCol w="1571636"/>
                <a:gridCol w="1571636"/>
              </a:tblGrid>
              <a:tr h="72030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!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?</a:t>
                      </a:r>
                      <a:endParaRPr lang="ru-RU" dirty="0"/>
                    </a:p>
                  </a:txBody>
                  <a:tcPr/>
                </a:tc>
              </a:tr>
              <a:tr h="4227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кубизм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</a:p>
          <a:p>
            <a:pPr>
              <a:buNone/>
            </a:pP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1.Опиши это ….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Сравни это …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3.Свяжи это с чем-то ( с чем ассоциируется….)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4.Проанализируй ( для чего…)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5.Примени это (что с ним можно сделать …)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6.Аргументируй (приведи доводы «за» и «против», хорошо ли это или плохо. Почему?)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Картинки по запросу смайлик успешност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2463165" cy="184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40.tinypic.com/2qipo5y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071546"/>
            <a:ext cx="2087880" cy="1753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ПОПС –формула «Я считаю…»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 – позиция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– объяснение (обоснование)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 – пример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– следствие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 Я считаю, что...</a:t>
            </a: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2 - Потому что... </a:t>
            </a: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3-  Я могу это доказать на примере...</a:t>
            </a:r>
            <a:r>
              <a:rPr lang="ru-RU" sz="28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4- Исходя из этого, я делаю вывод о том, что...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cs307204.vk.me/v307204905/5ecd/DPO4ZIW-VJ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571744"/>
            <a:ext cx="2214578" cy="192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</TotalTime>
  <Words>299</Words>
  <PresentationFormat>Экран (4:3)</PresentationFormat>
  <Paragraphs>47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Как делаются научные открытия? </vt:lpstr>
      <vt:lpstr>Слайд 2</vt:lpstr>
      <vt:lpstr>Синтаксис научного стиля речи. </vt:lpstr>
      <vt:lpstr>Что лежит в основе научного открытия? </vt:lpstr>
      <vt:lpstr>    КАК ДЕЛАЮТСЯ ОТКРЫТИЯ …       Желание – это великая  вещь…   ибо за желанием всегда следует Действие и Труд,  а труд почти всегда сопровождается Успехом.  Желание открывает  ворота  блестящему   и радостному   Успеху         </vt:lpstr>
      <vt:lpstr>Составьте «кластер»  по теме  «Как делаются научные открытия ? </vt:lpstr>
      <vt:lpstr>Слайд 7</vt:lpstr>
      <vt:lpstr>кубизм</vt:lpstr>
      <vt:lpstr>ПОПС –формула «Я считаю…»</vt:lpstr>
      <vt:lpstr>Наука для  …..</vt:lpstr>
      <vt:lpstr>  Что же даст нам наука ЗАВТРА?  Какие перспективы открывает ее стремительное движение?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делаются научные открытия? </dc:title>
  <dc:creator>Админ</dc:creator>
  <cp:lastModifiedBy>Сауле Жарбулова</cp:lastModifiedBy>
  <cp:revision>37</cp:revision>
  <dcterms:created xsi:type="dcterms:W3CDTF">2015-03-02T11:08:14Z</dcterms:created>
  <dcterms:modified xsi:type="dcterms:W3CDTF">2020-10-08T08:19:47Z</dcterms:modified>
</cp:coreProperties>
</file>