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64" r:id="rId5"/>
    <p:sldId id="263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660"/>
  </p:normalViewPr>
  <p:slideViewPr>
    <p:cSldViewPr snapToGrid="0">
      <p:cViewPr>
        <p:scale>
          <a:sx n="74" d="100"/>
          <a:sy n="74" d="100"/>
        </p:scale>
        <p:origin x="1066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305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74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200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5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62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140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878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3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31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4F66E-BB25-4299-BDB8-D8071C1EF20A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6D508-DD83-4088-AB72-0726FAB3B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606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21 февраля - Международный день родного языка - День в истор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02" y="342899"/>
            <a:ext cx="10827616" cy="596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360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усский язык в глобальном лингвокультурном пространст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627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421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обычные языки мира (201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" y="228600"/>
            <a:ext cx="11928021" cy="600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978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труктурная типология язы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95018" cy="678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21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Языковая карта мира | Mad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Языковая карта мира | Mada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 descr="Языковая карта мира | Mad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312738"/>
            <a:ext cx="11423361" cy="633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463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ы языков ми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17" y="285751"/>
            <a:ext cx="11323411" cy="636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876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амые молодые языки мира • Topperev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64"/>
            <a:ext cx="12192000" cy="6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5962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2024-02-15T08:31:55Z</dcterms:created>
  <dcterms:modified xsi:type="dcterms:W3CDTF">2024-02-15T08:42:52Z</dcterms:modified>
</cp:coreProperties>
</file>