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68" r:id="rId4"/>
    <p:sldId id="272" r:id="rId5"/>
    <p:sldId id="266" r:id="rId6"/>
    <p:sldId id="257" r:id="rId7"/>
    <p:sldId id="264" r:id="rId8"/>
    <p:sldId id="267" r:id="rId9"/>
    <p:sldId id="265" r:id="rId10"/>
    <p:sldId id="263" r:id="rId11"/>
    <p:sldId id="258" r:id="rId12"/>
    <p:sldId id="269" r:id="rId13"/>
    <p:sldId id="271" r:id="rId14"/>
    <p:sldId id="259" r:id="rId15"/>
    <p:sldId id="273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3EA2-FE80-4377-A01A-AD840D1B28CB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94ECE-1C65-4291-A139-D7BD42D67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130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70080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</a:rPr>
              <a:t>ВЫСОЧАЙШИЙ ПАТРИОТИЗМ </a:t>
            </a:r>
            <a:r>
              <a:rPr lang="ru-RU" sz="3200" b="1" dirty="0" smtClean="0">
                <a:solidFill>
                  <a:srgbClr val="FF0000"/>
                </a:solidFill>
              </a:rPr>
              <a:t>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СТРАСТНОЕ, БЕСПРЕДЕЛЬНОЕ ЖЕЛАНИЕ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</a:rPr>
              <a:t>БЛАГА РОДИНЕ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Жарбулова Сауле Тураровна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Мемы про школу: подборка действительно смешных прикол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4"/>
          <a:stretch/>
        </p:blipFill>
        <p:spPr bwMode="auto">
          <a:xfrm>
            <a:off x="6896" y="332656"/>
            <a:ext cx="8856984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971600" y="1124744"/>
            <a:ext cx="1728192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3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Президент Албании прилетит в Казахстан ᐈ новость от 14:49, 06 сентября 2023  на zakon.k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Учеба в шведской школе, мой опыт | Пика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8282">
            <a:off x="5692947" y="644498"/>
            <a:ext cx="2932102" cy="2106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Жизнь и учеба в виртуальной реально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3308"/>
            <a:ext cx="2616225" cy="174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Книга учебник учеба изображение_Фото номер 500335654_JPG Формат  изображения_ru.lovepik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5280">
            <a:off x="2256213" y="4348410"/>
            <a:ext cx="3086258" cy="1945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6" name="Picture 12" descr="СайтМОУ &quot;Западнодвинская СОШ №1&quot; - Учеб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27469"/>
            <a:ext cx="2986084" cy="298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Горящее время» - Стоматология «НоваДэнт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9343">
            <a:off x="496963" y="1851283"/>
            <a:ext cx="504391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5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ТОП 60 Мотивирующих цитат для Вдохновения от Известных Персон - Equit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ТОП 60 Мотивирующих цитат для Вдохновения от Известных Персон - Equit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ТОП 60 Мотивирующих цитат для Вдохновения от Известных Персон - Equit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ТОП 60 Мотивирующих цитат для Вдохновения от Известных Персон - Equit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7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75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22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Lyudmila Kozak - #цитаты #цель #успех #умныемысли #настроение #надежда  #школа #звезды #золото #хорошеенастроение #фотография #факты #афоризмы  #правдажизни #лучшее #друзья #дом #жизньпрекрасна #эмоции #чудо #чувства  #счастьеесть #смыслжизни #мысли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Lyudmila Kozak - #цитаты #цель #успех #умныемысли #настроение #надежда  #школа #звезды #золото #хорошеенастроение #фотография #факты #афоризмы  #правдажизни #лучшее #друзья #дом #жизньпрекрасна #эмоции #чудо #чувства  #счастьеесть #смыслжизни #мысли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9804">
            <a:off x="605282" y="674430"/>
            <a:ext cx="4110734" cy="45547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9" name="Picture 7" descr="цель #успех #мотивация #стремление #вершина by molodostiuspekh | Мотивация,  Вдохновляющие слова, Мотивационные цита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4086">
            <a:off x="5599822" y="2036735"/>
            <a:ext cx="3052173" cy="40677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81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освещенное дерево знаний растущее из стопки книг символизирующее карьерный  рост, развитие навыка, умный мозг, развитие мозга фон картинки и Фото для  бесплатной загру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28" y="0"/>
            <a:ext cx="91677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үрмеде де екі қолға бір күрек табылады Қызылорда өңіріндег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572" y="-1"/>
            <a:ext cx="4114428" cy="682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View | Казахстанская Национальная Электронная Библиоте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0" t="8887" r="25331" b="12242"/>
          <a:stretch/>
        </p:blipFill>
        <p:spPr bwMode="auto">
          <a:xfrm>
            <a:off x="1191944" y="43524"/>
            <a:ext cx="4100136" cy="447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бай өлеңдерінің тәрбиелік мәні » Қармақшы таң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368152" cy="18722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Человек думает о важном вопросе в PNG, 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32" y="4211387"/>
            <a:ext cx="2615208" cy="261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342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5 октября в Казахстане станет национальным праздником – Днём Республики |  Газета Наш Костана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0" y="0"/>
            <a:ext cx="91276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9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удущее Казахстана: ужасно или прекрасно? Новые Кочевники-2 | Национальный  портал “Адырна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Тема урока: «Моя Родина — Казахстан» | Международный образовательный портал  «Азбука.kz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1" t="12486" r="7127" b="12301"/>
          <a:stretch/>
        </p:blipFill>
        <p:spPr bwMode="auto">
          <a:xfrm>
            <a:off x="-108520" y="3717032"/>
            <a:ext cx="2693407" cy="29586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59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олиАналитика – внедряем русский B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727280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21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офессия: учитель русского языка и литерату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5103674"/>
            <a:ext cx="4716016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tx1"/>
                </a:solidFill>
              </a:rPr>
              <a:t>Бла́го</a:t>
            </a:r>
            <a:r>
              <a:rPr lang="ru-RU" b="1" dirty="0">
                <a:solidFill>
                  <a:schemeClr val="tx1"/>
                </a:solidFill>
              </a:rPr>
              <a:t> (англ. </a:t>
            </a:r>
            <a:r>
              <a:rPr lang="ru-RU" b="1" dirty="0" err="1">
                <a:solidFill>
                  <a:schemeClr val="tx1"/>
                </a:solidFill>
              </a:rPr>
              <a:t>good</a:t>
            </a:r>
            <a:r>
              <a:rPr lang="ru-RU" b="1" dirty="0">
                <a:solidFill>
                  <a:schemeClr val="tx1"/>
                </a:solidFill>
              </a:rPr>
              <a:t>) — всё, </a:t>
            </a:r>
          </a:p>
          <a:p>
            <a:r>
              <a:rPr lang="ru-RU" b="1" dirty="0">
                <a:solidFill>
                  <a:schemeClr val="tx1"/>
                </a:solidFill>
              </a:rPr>
              <a:t>что способно удовлетворять потребности людей, приносить пользу. Способность блага удовлетворять потребности называется полезностью.</a:t>
            </a:r>
          </a:p>
        </p:txBody>
      </p:sp>
      <p:pic>
        <p:nvPicPr>
          <p:cNvPr id="4" name="Picture 2" descr="Книга: &quot;Словарь иностранных слов современного русского языка. 100 000 слов  и выражений&quot;. Купить книгу, читать рецензии | ISBN 978-5-93642-322-2 | 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2357174" cy="37890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30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Суицидальные мысли - статья от психолога команды Speak He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9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17471" y="3244334"/>
            <a:ext cx="39087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БЛАГА РОДИНЕ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азработка и согласование проекта нормативов ПНООЛ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В Кызылординской области в этом году построят 131 объект - «Кызылординские  Вести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В Кызылординской области в этом году построят 131 объект - «Кызылординские  Вести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15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Файл:Current Time TV logo.svg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6322781" cy="290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9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График работы - Телеханская С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4700"/>
            <a:ext cx="2795170" cy="328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рьерный рост. Часть 2. Стать руководителем | Журнал о личном развитии и  финансах |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87" y="260648"/>
            <a:ext cx="584276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48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туденческий юмор - приколы: прикольные смешные картинки, шутки,  демотиваторы и анекдоты про студентов и преподавателе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5" t="17052" r="21512" b="16511"/>
          <a:stretch/>
        </p:blipFill>
        <p:spPr bwMode="auto">
          <a:xfrm>
            <a:off x="107504" y="188640"/>
            <a:ext cx="8856984" cy="6408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048" y="908720"/>
            <a:ext cx="3779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PT Serif"/>
              </a:rPr>
              <a:t>«Прими наличие шипов и позволь розе вдохновлять тебя». </a:t>
            </a:r>
            <a:r>
              <a:rPr lang="ru-RU" sz="2400" b="1" dirty="0" smtClean="0">
                <a:latin typeface="PT Serif"/>
              </a:rPr>
              <a:t>Стив </a:t>
            </a:r>
            <a:r>
              <a:rPr lang="ru-RU" sz="2400" b="1" dirty="0">
                <a:latin typeface="PT Serif"/>
              </a:rPr>
              <a:t>Павлина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4970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34</Words>
  <Application>Microsoft Office PowerPoint</Application>
  <PresentationFormat>Экран (4:3)</PresentationFormat>
  <Paragraphs>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PT Serif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17</cp:revision>
  <dcterms:created xsi:type="dcterms:W3CDTF">2023-10-19T03:46:32Z</dcterms:created>
  <dcterms:modified xsi:type="dcterms:W3CDTF">2024-01-30T04:24:18Z</dcterms:modified>
</cp:coreProperties>
</file>