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117180" cy="2766169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Развитие познавательных способностей детей раннего возраста в различных видах деятельности»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7128792" cy="8614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Выполнила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воспитатель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Любаева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Наталья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Владимировна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31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8887" y="17724"/>
            <a:ext cx="7125113" cy="708451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Кукольный театр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Dom\Desktop\доклад фото\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741682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88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4624"/>
            <a:ext cx="7125113" cy="924475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Игры-занятия с дидактическим материалом</a:t>
            </a:r>
          </a:p>
        </p:txBody>
      </p:sp>
      <p:pic>
        <p:nvPicPr>
          <p:cNvPr id="8194" name="Picture 2" descr="C:\Users\Dom\Desktop\доклад фото\12.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691276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53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om\Desktop\доклад фото\13 .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34481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31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om\Desktop\доклад фото\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200800" cy="6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2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om\Desktop\доклад фото\15.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4" y="44624"/>
            <a:ext cx="7420516" cy="677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45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125113" cy="924475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Игры «Шнуровки»</a:t>
            </a:r>
          </a:p>
        </p:txBody>
      </p:sp>
      <p:pic>
        <p:nvPicPr>
          <p:cNvPr id="12290" name="Picture 2" descr="C:\Users\Dom\Desktop\доклад фото\16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6480720" cy="59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125113" cy="593036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Мозаика-настольная игра</a:t>
            </a:r>
          </a:p>
        </p:txBody>
      </p:sp>
      <p:pic>
        <p:nvPicPr>
          <p:cNvPr id="13314" name="Picture 2" descr="C:\Users\Dom\Desktop\доклад фото\17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734481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60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125113" cy="737052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Игры-занятия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 строительным материалом. Конструирование.</a:t>
            </a:r>
            <a:endParaRPr lang="ru-RU" dirty="0"/>
          </a:p>
        </p:txBody>
      </p:sp>
      <p:pic>
        <p:nvPicPr>
          <p:cNvPr id="14338" name="Picture 2" descr="C:\Users\Dom\Desktop\доклад фото\18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75608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67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om\Desktop\доклад фото\19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27280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38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032"/>
            <a:ext cx="7125113" cy="924475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Игры-занятие «жилой комнаты»</a:t>
            </a:r>
          </a:p>
        </p:txBody>
      </p:sp>
      <p:pic>
        <p:nvPicPr>
          <p:cNvPr id="16386" name="Picture 2" descr="C:\Users\Dom\Desktop\доклад фото\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741682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30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oyaokruga.ru/img/image_big/d6c987a6-57ae-43ed-8c2d-3a6bea1777d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4" b="11461"/>
          <a:stretch/>
        </p:blipFill>
        <p:spPr bwMode="auto">
          <a:xfrm>
            <a:off x="467544" y="1079393"/>
            <a:ext cx="6912768" cy="4449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038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125113" cy="648072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Приготовим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Кукле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суп»</a:t>
            </a:r>
          </a:p>
        </p:txBody>
      </p:sp>
      <p:pic>
        <p:nvPicPr>
          <p:cNvPr id="17410" name="Picture 2" descr="C:\Users\Dom\Desktop\доклад фото\17012828359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3"/>
            <a:ext cx="7344816" cy="59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48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125113" cy="63644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«Оденем Куклу на прогулку»</a:t>
            </a:r>
          </a:p>
        </p:txBody>
      </p:sp>
      <p:pic>
        <p:nvPicPr>
          <p:cNvPr id="18434" name="Picture 2" descr="C:\Users\Dom\Desktop\доклад фото\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734481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6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125113" cy="80204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«Постираем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Кукле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платье»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Dom\Desktop\доклад фото\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748883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28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125113" cy="37701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«Уложим малышку спать»</a:t>
            </a:r>
          </a:p>
        </p:txBody>
      </p:sp>
      <p:pic>
        <p:nvPicPr>
          <p:cNvPr id="20482" name="Picture 2" descr="C:\Users\Dom\Desktop\доклад фото\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748883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7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Dom\Desktop\доклад фото\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27280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71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Dom\Desktop\доклад фото\2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69674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83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om\Desktop\доклад фото\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27280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34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Dom\Desktop\доклад фото\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640871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35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7125113" cy="73705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Наблюдение за ветром</a:t>
            </a:r>
          </a:p>
        </p:txBody>
      </p:sp>
      <p:pic>
        <p:nvPicPr>
          <p:cNvPr id="4" name="Объект 3" descr="https://t4.ftcdn.net/jpg/02/31/61/33/240_F_231613310_WnUuoXwGj8BrMxt3Uw4d15nFA60wSMvp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7488832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682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362" y="44624"/>
            <a:ext cx="7125113" cy="593036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pic>
        <p:nvPicPr>
          <p:cNvPr id="25602" name="Picture 2" descr="C:\Users\Dom\Desktop\доклад фото\род.соб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796225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30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om\Desktop\доклад фото\78f3b47d-6419-4f57-a9af-146e22c7af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" y="1988840"/>
            <a:ext cx="7728764" cy="468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raskrasdetstvo.com/upload/iblock/73b/73bc259e6866f95d92a900cb84e17f0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1848"/>
            <a:ext cx="6480175" cy="167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56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edu.mari.ru/mouo-medvedevo/dou16/DocLib1/_w/007a61a2-aa67-4da1-8a55-5cb1a786690d_jpeg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416824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96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Dom\Desktop\1674158764_flomaster-club-p-vigotskii-portret-instagram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772816"/>
            <a:ext cx="3528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«Вряд ли разумный садовник будет тянуть растение вверх, чтобы оно быстрее росло» – Л.С. Выготский</a:t>
            </a:r>
          </a:p>
        </p:txBody>
      </p:sp>
    </p:spTree>
    <p:extLst>
      <p:ext uri="{BB962C8B-B14F-4D97-AF65-F5344CB8AC3E}">
        <p14:creationId xmlns:p14="http://schemas.microsoft.com/office/powerpoint/2010/main" val="123835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webmg.ru/wp-content/uploads/2021/06/208-1-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52"/>
            <a:ext cx="9137397" cy="685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ages.myshared.ru/42/1333685/slide_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128792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213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om\Desktop\доклад фото\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76875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3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om\Desktop\доклад фото\170134398676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1578"/>
            <a:ext cx="6552728" cy="662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28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om\Desktop\доклад фото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62473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3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om\Desktop\доклад фото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688"/>
            <a:ext cx="720080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0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546"/>
            <a:ext cx="7125113" cy="708451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Сказки</a:t>
            </a:r>
          </a:p>
        </p:txBody>
      </p:sp>
      <p:pic>
        <p:nvPicPr>
          <p:cNvPr id="6146" name="Picture 2" descr="C:\Users\Dom\Desktop\доклад фото\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727280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27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78</TotalTime>
  <Words>89</Words>
  <Application>Microsoft Office PowerPoint</Application>
  <PresentationFormat>Экран (4:3)</PresentationFormat>
  <Paragraphs>17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Winter</vt:lpstr>
      <vt:lpstr>«Развитие познавательных способностей детей раннего возраста в различных видах деятельности»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Сказки</vt:lpstr>
      <vt:lpstr>Кукольный театр</vt:lpstr>
      <vt:lpstr>Игры-занятия с дидактическим материалом</vt:lpstr>
      <vt:lpstr>Презентация PowerPoint</vt:lpstr>
      <vt:lpstr>Презентация PowerPoint</vt:lpstr>
      <vt:lpstr>Презентация PowerPoint</vt:lpstr>
      <vt:lpstr>Игры «Шнуровки»</vt:lpstr>
      <vt:lpstr>Мозаика-настольная игра</vt:lpstr>
      <vt:lpstr>Игры-занятия со строительным материалом. Конструирование.</vt:lpstr>
      <vt:lpstr>Презентация PowerPoint</vt:lpstr>
      <vt:lpstr>Игры-занятие «жилой комнаты»</vt:lpstr>
      <vt:lpstr>«Приготовим Кукле суп»</vt:lpstr>
      <vt:lpstr>«Оденем Куклу на прогулку»</vt:lpstr>
      <vt:lpstr>«Постираем Кукле платье»</vt:lpstr>
      <vt:lpstr>«Уложим малышку спать»</vt:lpstr>
      <vt:lpstr>Презентация PowerPoint</vt:lpstr>
      <vt:lpstr>Презентация PowerPoint</vt:lpstr>
      <vt:lpstr>Презентация PowerPoint</vt:lpstr>
      <vt:lpstr>Презентация PowerPoint</vt:lpstr>
      <vt:lpstr>Наблюдение за ветром</vt:lpstr>
      <vt:lpstr>Работа с родителями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познавательных способностей детей раннего возраста в различных видах деятельности»</dc:title>
  <dc:creator>Home</dc:creator>
  <cp:lastModifiedBy>Dom</cp:lastModifiedBy>
  <cp:revision>11</cp:revision>
  <dcterms:created xsi:type="dcterms:W3CDTF">2023-12-05T14:50:12Z</dcterms:created>
  <dcterms:modified xsi:type="dcterms:W3CDTF">2023-12-06T15:01:44Z</dcterms:modified>
</cp:coreProperties>
</file>