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4" r:id="rId50"/>
    <p:sldId id="306" r:id="rId51"/>
    <p:sldId id="307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06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A9DC2-904D-4A3B-9F16-18F2EFEE9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ЕГЭ по  Биологии 2024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223EFC-8DA1-457E-950B-A3DFA14528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Линия 25</a:t>
            </a:r>
          </a:p>
        </p:txBody>
      </p:sp>
    </p:spTree>
    <p:extLst>
      <p:ext uri="{BB962C8B-B14F-4D97-AF65-F5344CB8AC3E}">
        <p14:creationId xmlns:p14="http://schemas.microsoft.com/office/powerpoint/2010/main" val="420997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Потапнёва\МЕТОДИЧЕСКИЙ АКТИВ\13.03\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1"/>
            <a:ext cx="9108504" cy="702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993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Потапнёва\МЕТОДИЧЕСКИЙ АКТИВ\13.03\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" y="47625"/>
            <a:ext cx="9130198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317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Потапнёва\МЕТОДИЧЕСКИЙ АКТИВ\13.03\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058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Потапнёва\МЕТОДИЧЕСКИЙ АКТИВ\13.03\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64" y="117135"/>
            <a:ext cx="9168664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276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Потапнёва\МЕТОДИЧЕСКИЙ АКТИВ\13.03\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68"/>
            <a:ext cx="9144000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314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Admin\Desktop\Потапнёва\МЕТОДИЧЕСКИЙ АКТИВ\13.03\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2" b="72578"/>
          <a:stretch/>
        </p:blipFill>
        <p:spPr bwMode="auto">
          <a:xfrm>
            <a:off x="0" y="31814"/>
            <a:ext cx="9144000" cy="192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Admin\Desktop\Потапнёва\МЕТОДИЧЕСКИЙ АКТИВ\13.03\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856984" cy="491341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995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Admin\Desktop\Потапнёва\МЕТОДИЧЕСКИЙ АКТИВ\13.03\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36496" cy="371703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Admin\Desktop\Потапнёва\МЕТОДИЧЕСКИЙ АКТИВ\13.03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" y="3573017"/>
            <a:ext cx="9022687" cy="32743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074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Admin\Desktop\Потапнёва\МЕТОДИЧЕСКИЙ АКТИВ\13.03\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25252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119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Admin\Desktop\Потапнёва\МЕТОДИЧЕСКИЙ АКТИВ\13.03\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4" y="-99392"/>
            <a:ext cx="914518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775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Admin\Desktop\Потапнёва\МЕТОДИЧЕСКИЙ АКТИВ\13.03\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" y="0"/>
            <a:ext cx="91394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61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2</a:t>
            </a:r>
          </a:p>
        </p:txBody>
      </p:sp>
      <p:pic>
        <p:nvPicPr>
          <p:cNvPr id="2050" name="Picture 2" descr="C:\Users\Admin\Desktop\Потапнёва\МЕТОДИЧЕСКИЙ АКТИВ\13.03\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0" b="46667"/>
          <a:stretch/>
        </p:blipFill>
        <p:spPr bwMode="auto">
          <a:xfrm>
            <a:off x="0" y="2370336"/>
            <a:ext cx="9144000" cy="192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353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Admin\Desktop\Потапнёва\МЕТОДИЧЕСКИЙ АКТИВ\13.03\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5" y="0"/>
            <a:ext cx="912033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148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Admin\Desktop\Потапнёва\МЕТОДИЧЕСКИЙ АКТИВ\13.03\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008"/>
            <a:ext cx="9144000" cy="687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436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Admin\Desktop\Потапнёва\МЕТОДИЧЕСКИЙ АКТИВ\13.03\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969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Admin\Desktop\Потапнёва\МЕТОДИЧЕСКИЙ АКТИВ\13.03\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581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Admin\Desktop\Потапнёва\МЕТОДИЧЕСКИЙ АКТИВ\13.03\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90"/>
            <a:ext cx="9144000" cy="683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162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Admin\Desktop\Потапнёва\МЕТОДИЧЕСКИЙ АКТИВ\13.03\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4955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Admin\Desktop\Потапнёва\МЕТОДИЧЕСКИЙ АКТИВ\13.03\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1535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Admin\Desktop\Потапнёва\МЕТОДИЧЕСКИЙ АКТИВ\13.03\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" y="0"/>
            <a:ext cx="9134832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725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Admin\Desktop\Потапнёва\МЕТОДИЧЕСКИЙ АКТИВ\13.03\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86" y="0"/>
            <a:ext cx="9174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095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Admin\Desktop\Потапнёва\МЕТОДИЧЕСКИЙ АКТИВ\13.03\3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0951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7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Потапнёва\МЕТОДИЧЕСКИЙ АКТИВ\13.03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6" y="1"/>
            <a:ext cx="9036495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\Desktop\Потапнёва\МЕТОДИЧЕСКИЙ АКТИВ\13.03\10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" b="8338"/>
          <a:stretch/>
        </p:blipFill>
        <p:spPr bwMode="auto">
          <a:xfrm>
            <a:off x="0" y="4450426"/>
            <a:ext cx="903550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952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Admin\Desktop\Потапнёва\МЕТОДИЧЕСКИЙ АКТИВ\13.03\3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r="3165"/>
          <a:stretch/>
        </p:blipFill>
        <p:spPr bwMode="auto">
          <a:xfrm>
            <a:off x="0" y="-42685"/>
            <a:ext cx="9392575" cy="69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6312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Admin\Desktop\Потапнёва\МЕТОДИЧЕСКИЙ АКТИВ\13.03\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700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Admin\Desktop\Потапнёва\МЕТОДИЧЕСКИЙ АКТИВ\13.03\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34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4210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Admin\Desktop\Потапнёва\МЕТОДИЧЕСКИЙ АКТИВ\13.03\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8641"/>
            <a:ext cx="9108504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3666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Admin\Desktop\Потапнёва\МЕТОДИЧЕСКИЙ АКТИВ\13.03\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8928992" cy="651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4514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Admin\Desktop\Потапнёва\МЕТОДИЧЕСКИЙ АКТИВ\13.03\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0"/>
            <a:ext cx="907300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314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Admin\Desktop\Потапнёва\МЕТОДИЧЕСКИЙ АКТИВ\13.03\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5" y="3206"/>
            <a:ext cx="9037491" cy="685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697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Admin\Desktop\Потапнёва\МЕТОДИЧЕСКИЙ АКТИВ\13.03\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" y="0"/>
            <a:ext cx="913610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6110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Admin\Desktop\Потапнёва\МЕТОДИЧЕСКИЙ АКТИВ\13.03\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9" y="0"/>
            <a:ext cx="9756576" cy="682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5003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Admin\Desktop\Потапнёва\МЕТОДИЧЕСКИЙ АКТИВ\13.03\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49"/>
            <a:ext cx="9097838" cy="684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012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Потапнёва\МЕТОДИЧЕСКИЙ АКТИВ\13.03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2314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Admin\Desktop\Потапнёва\МЕТОДИЧЕСКИЙ АКТИВ\13.03\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4828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Admin\Desktop\Потапнёва\МЕТОДИЧЕСКИЙ АКТИВ\13.03\4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907300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831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Admin\Desktop\Потапнёва\МЕТОДИЧЕСКИЙ АКТИВ\13.03\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80" y="-99392"/>
            <a:ext cx="91736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759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Admin\Desktop\Потапнёва\МЕТОДИЧЕСКИЙ АКТИВ\13.03\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9036496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6056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C:\Users\Admin\Desktop\Потапнёва\МЕТОДИЧЕСКИЙ АКТИВ\13.03\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55"/>
            <a:ext cx="9143999" cy="684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5322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C:\Users\Admin\Desktop\Потапнёва\МЕТОДИЧЕСКИЙ АКТИВ\13.03\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08504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1466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C:\Users\Admin\Desktop\Потапнёва\МЕТОДИЧЕСКИЙ АКТИВ\13.03\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7265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Admin\Desktop\Потапнёва\МЕТОДИЧЕСКИЙ АКТИВ\13.03\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1287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Admin\Desktop\Потапнёва\МЕТОДИЧЕСКИЙ АКТИВ\13.03\5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6403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C:\Users\Admin\Desktop\Потапнёва\МЕТОДИЧЕСКИЙ АКТИВ\13.03\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3" y="2222"/>
            <a:ext cx="9125258" cy="685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582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esktop\Потапнёва\МЕТОДИЧЕСКИЙ АКТИВ\13.03\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48" y="1600200"/>
            <a:ext cx="794730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8465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Users\Admin\Desktop\Потапнёва\МЕТОДИЧЕСКИЙ АКТИВ\13.03\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9426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C:\Users\Admin\Desktop\Потапнёва\МЕТОДИЧЕСКИЙ АКТИВ\13.03\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96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Desktop\Потапнёва\МЕТОДИЧЕСКИЙ АКТИВ\13.03\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2" y="476672"/>
            <a:ext cx="907741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888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Admin\Desktop\Потапнёва\МЕТОДИЧЕСКИЙ АКТИВ\13.03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25" y="-76200"/>
            <a:ext cx="1122045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059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Admin\Desktop\Потапнёва\МЕТОДИЧЕСКИЙ АКТИВ\13.03\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904"/>
            <a:ext cx="9144000" cy="567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308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Потапнёва\МЕТОДИЧЕСКИЙ АКТИВ\13.03\1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18" y="620688"/>
            <a:ext cx="861584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977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9</Words>
  <Application>Microsoft Office PowerPoint</Application>
  <PresentationFormat>Экран (4:3)</PresentationFormat>
  <Paragraphs>3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5" baseType="lpstr">
      <vt:lpstr>Arial</vt:lpstr>
      <vt:lpstr>Calibri</vt:lpstr>
      <vt:lpstr>Times New Roman</vt:lpstr>
      <vt:lpstr>Тема Office</vt:lpstr>
      <vt:lpstr>ЕГЭ по  Биологии 2024  </vt:lpstr>
      <vt:lpstr>Часть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dcterms:created xsi:type="dcterms:W3CDTF">2024-03-13T04:17:04Z</dcterms:created>
  <dcterms:modified xsi:type="dcterms:W3CDTF">2024-03-14T17:01:29Z</dcterms:modified>
</cp:coreProperties>
</file>