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2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63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35E1B-45EC-45E2-B14A-42A8B7170F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954FB-7E2B-41A0-A55C-388A77F1F0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618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35E1B-45EC-45E2-B14A-42A8B7170F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954FB-7E2B-41A0-A55C-388A77F1F0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7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35E1B-45EC-45E2-B14A-42A8B7170F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954FB-7E2B-41A0-A55C-388A77F1F0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597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35E1B-45EC-45E2-B14A-42A8B7170F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954FB-7E2B-41A0-A55C-388A77F1F0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998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35E1B-45EC-45E2-B14A-42A8B7170F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954FB-7E2B-41A0-A55C-388A77F1F0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186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35E1B-45EC-45E2-B14A-42A8B7170F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954FB-7E2B-41A0-A55C-388A77F1F0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565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35E1B-45EC-45E2-B14A-42A8B7170F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954FB-7E2B-41A0-A55C-388A77F1F0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893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35E1B-45EC-45E2-B14A-42A8B7170F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954FB-7E2B-41A0-A55C-388A77F1F0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263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35E1B-45EC-45E2-B14A-42A8B7170F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954FB-7E2B-41A0-A55C-388A77F1F0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666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35E1B-45EC-45E2-B14A-42A8B7170F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954FB-7E2B-41A0-A55C-388A77F1F0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146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35E1B-45EC-45E2-B14A-42A8B7170F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954FB-7E2B-41A0-A55C-388A77F1F0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140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35E1B-45EC-45E2-B14A-42A8B7170F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954FB-7E2B-41A0-A55C-388A77F1F0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80"/>
            </a:avLst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04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124744"/>
            <a:ext cx="74168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chemeClr val="tx2"/>
                </a:solidFill>
                <a:latin typeface="Bahnschrift" panose="020B0502040204020203" pitchFamily="34" charset="0"/>
              </a:rPr>
              <a:t>Выделение предложения </a:t>
            </a:r>
            <a:endParaRPr lang="ru-RU" sz="6000" b="1" dirty="0" smtClean="0">
              <a:solidFill>
                <a:schemeClr val="tx2"/>
              </a:solidFill>
              <a:latin typeface="Bahnschrift" panose="020B0502040204020203" pitchFamily="34" charset="0"/>
            </a:endParaRPr>
          </a:p>
          <a:p>
            <a:pPr algn="ctr"/>
            <a:r>
              <a:rPr lang="ru-RU" sz="6000" b="1" dirty="0" smtClean="0">
                <a:solidFill>
                  <a:schemeClr val="tx2"/>
                </a:solidFill>
                <a:latin typeface="Bahnschrift" panose="020B0502040204020203" pitchFamily="34" charset="0"/>
              </a:rPr>
              <a:t>из </a:t>
            </a:r>
            <a:r>
              <a:rPr lang="ru-RU" sz="6000" b="1" dirty="0">
                <a:solidFill>
                  <a:schemeClr val="tx2"/>
                </a:solidFill>
                <a:latin typeface="Bahnschrift" panose="020B0502040204020203" pitchFamily="34" charset="0"/>
              </a:rPr>
              <a:t>текста</a:t>
            </a:r>
            <a:r>
              <a:rPr lang="ru-RU" sz="6000" dirty="0" smtClean="0">
                <a:solidFill>
                  <a:schemeClr val="tx2"/>
                </a:solidFill>
              </a:rPr>
              <a:t>.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</a:rPr>
              <a:t>2 класс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81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548680"/>
            <a:ext cx="5256584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FF0000"/>
                </a:solidFill>
                <a:ea typeface="Calibri"/>
                <a:cs typeface="Times New Roman"/>
              </a:rPr>
              <a:t>Запишите в </a:t>
            </a:r>
            <a:r>
              <a:rPr lang="ru-RU" sz="3600" b="1" dirty="0" smtClean="0">
                <a:solidFill>
                  <a:srgbClr val="FF0000"/>
                </a:solidFill>
                <a:ea typeface="Calibri"/>
                <a:cs typeface="Times New Roman"/>
              </a:rPr>
              <a:t>тетради. </a:t>
            </a:r>
            <a:endParaRPr lang="ru-RU" sz="36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1278111"/>
            <a:ext cx="5094312" cy="1494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>
                <a:ea typeface="Calibri"/>
                <a:cs typeface="Times New Roman"/>
              </a:rPr>
              <a:t>13 марта.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>
                <a:ea typeface="Calibri"/>
                <a:cs typeface="Times New Roman"/>
              </a:rPr>
              <a:t>Упр.3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60" y="2772879"/>
            <a:ext cx="779958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250" y="3785373"/>
            <a:ext cx="2819400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5688850"/>
            <a:ext cx="4460279" cy="692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>
                <a:solidFill>
                  <a:srgbClr val="FF0000"/>
                </a:solidFill>
                <a:ea typeface="Calibri"/>
                <a:cs typeface="Times New Roman"/>
              </a:rPr>
              <a:t>Л</a:t>
            </a:r>
            <a:r>
              <a:rPr lang="ru-RU" sz="3600" b="1" i="1" dirty="0">
                <a:ea typeface="Calibri"/>
                <a:cs typeface="Times New Roman"/>
              </a:rPr>
              <a:t>ось попил водички</a:t>
            </a:r>
            <a:r>
              <a:rPr lang="ru-RU" sz="3600" b="1" i="1" dirty="0">
                <a:solidFill>
                  <a:srgbClr val="FF0000"/>
                </a:solidFill>
                <a:ea typeface="Calibri"/>
                <a:cs typeface="Times New Roman"/>
              </a:rPr>
              <a:t>.</a:t>
            </a:r>
            <a:r>
              <a:rPr lang="ru-RU" sz="3600" b="1" i="1" dirty="0">
                <a:ea typeface="Calibri"/>
                <a:cs typeface="Times New Roma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600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5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Рассмотри картинки и прочитай предложения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4"/>
          <a:stretch/>
        </p:blipFill>
        <p:spPr bwMode="auto">
          <a:xfrm>
            <a:off x="343811" y="1851215"/>
            <a:ext cx="3271658" cy="2474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823" y="2348880"/>
            <a:ext cx="16637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08" b="5308"/>
          <a:stretch/>
        </p:blipFill>
        <p:spPr bwMode="auto">
          <a:xfrm>
            <a:off x="3615470" y="1988840"/>
            <a:ext cx="1790098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40"/>
          <a:stretch/>
        </p:blipFill>
        <p:spPr bwMode="auto">
          <a:xfrm>
            <a:off x="5960520" y="1883085"/>
            <a:ext cx="2720195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4213830"/>
            <a:ext cx="89644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Васька испугался грозы и убежал. Ударил гром. На окне сидел котёнок Васька.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5452976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0" dirty="0">
                <a:solidFill>
                  <a:srgbClr val="FF0000"/>
                </a:solidFill>
              </a:rPr>
              <a:t>1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.Запиши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предложения в порядке следования рисунков.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4532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5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Рассмотри картинки и прочитай предложения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4"/>
          <a:stretch/>
        </p:blipFill>
        <p:spPr bwMode="auto">
          <a:xfrm>
            <a:off x="343811" y="1851215"/>
            <a:ext cx="3271658" cy="2474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823" y="2348880"/>
            <a:ext cx="16637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08" b="5308"/>
          <a:stretch/>
        </p:blipFill>
        <p:spPr bwMode="auto">
          <a:xfrm>
            <a:off x="3615470" y="1988840"/>
            <a:ext cx="1790098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40"/>
          <a:stretch/>
        </p:blipFill>
        <p:spPr bwMode="auto">
          <a:xfrm>
            <a:off x="5960520" y="1883085"/>
            <a:ext cx="2720195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4213830"/>
            <a:ext cx="89644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На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окне сидел котёнок Васька.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868143" y="4213830"/>
            <a:ext cx="32758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>
                <a:solidFill>
                  <a:srgbClr val="002060"/>
                </a:solidFill>
              </a:rPr>
              <a:t>Ударил гром.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798605"/>
            <a:ext cx="6534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>
                <a:solidFill>
                  <a:srgbClr val="002060"/>
                </a:solidFill>
              </a:rPr>
              <a:t> Васька испугался грозы и убежал.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71800" y="5383380"/>
            <a:ext cx="637219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rgbClr val="FF0000"/>
                </a:solidFill>
                <a:ea typeface="Calibri"/>
                <a:cs typeface="Times New Roman"/>
              </a:rPr>
              <a:t>Запишите в тетради. </a:t>
            </a:r>
            <a:endParaRPr lang="ru-RU" sz="54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6190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620688"/>
            <a:ext cx="53823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Домашнее задание запишите в </a:t>
            </a: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дневник</a:t>
            </a: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!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1" y="2276873"/>
            <a:ext cx="25720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упр.4 с.51 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2772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7056784" cy="1494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Подведем 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итог урока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Мы научились: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988840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 smtClean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Определять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sz="3600" b="1" dirty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конец </a:t>
            </a:r>
            <a:r>
              <a:rPr lang="ru-RU" sz="3600" b="1" dirty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996952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 smtClean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Находить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</a:t>
            </a:r>
            <a:r>
              <a:rPr lang="ru-RU" sz="3600" b="1" dirty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 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тексте.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861048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 smtClean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Правильно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записывать</a:t>
            </a:r>
            <a:r>
              <a:rPr lang="ru-RU" sz="3600" b="1" dirty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тетради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84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128688">
            <a:off x="827585" y="2348880"/>
            <a:ext cx="7704856" cy="152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Урок закончен! </a:t>
            </a:r>
          </a:p>
        </p:txBody>
      </p:sp>
      <p:sp>
        <p:nvSpPr>
          <p:cNvPr id="3" name="Прямоугольник 2"/>
          <p:cNvSpPr/>
          <p:nvPr/>
        </p:nvSpPr>
        <p:spPr>
          <a:xfrm rot="19085753">
            <a:off x="1619673" y="2132856"/>
            <a:ext cx="6983898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96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Молодцы!</a:t>
            </a:r>
            <a:r>
              <a:rPr lang="ru-RU" sz="9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404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66247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Пальчиковая гимнастика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268760"/>
            <a:ext cx="7272808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051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66247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Пальчиковая гимнастика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457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66247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Пальчиковая гимнастика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89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332656"/>
            <a:ext cx="57606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>
                <a:solidFill>
                  <a:srgbClr val="C0504D">
                    <a:lumMod val="50000"/>
                  </a:srgbClr>
                </a:solidFill>
                <a:ea typeface="+mj-ea"/>
                <a:cs typeface="+mj-cs"/>
              </a:rPr>
              <a:t>Чистописание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54531"/>
            <a:ext cx="7776864" cy="307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</a:rPr>
              <a:t>ЛО     Е     ПРЕД   НИ    ЖЕ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</a:rPr>
              <a:t>Чистописание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</a:rPr>
              <a:t>Какие слоги вы написали?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</a:rPr>
              <a:t>Составьте слово из этих слогов (начинаем из самого длинного слога)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4801507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ПРЕД-ЛО-ЖЕ-НИ-Е</a:t>
            </a:r>
          </a:p>
        </p:txBody>
      </p:sp>
    </p:spTree>
    <p:extLst>
      <p:ext uri="{BB962C8B-B14F-4D97-AF65-F5344CB8AC3E}">
        <p14:creationId xmlns:p14="http://schemas.microsoft.com/office/powerpoint/2010/main" val="40993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Тема </a:t>
            </a: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урока: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Выделение предложения в тексте»</a:t>
            </a: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132856"/>
            <a:ext cx="8712968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Цель урока:</a:t>
            </a:r>
            <a:r>
              <a:rPr kumimoji="0" lang="ru-RU" sz="3200" b="1" i="0" u="none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 </a:t>
            </a:r>
            <a:r>
              <a:rPr kumimoji="0" lang="ru-RU" sz="32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1. Понять,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lang="ru-RU" sz="3200" b="1" kern="0" dirty="0">
                <a:solidFill>
                  <a:prstClr val="black"/>
                </a:solidFill>
              </a:rPr>
              <a:t>ч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то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такое предложение?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2. Из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чего состоит предложение?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Всё, что мы говорим – это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речь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Речь состоит из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предложений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а предложения из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слов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Предложение- это законченная мысль.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4437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548680"/>
            <a:ext cx="44854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Предложение.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318122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остановился    лось   ручейка   возле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2204865"/>
            <a:ext cx="4639399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/>
                <a:cs typeface="Times New Roman"/>
              </a:rPr>
              <a:t>Это предложение?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852937"/>
            <a:ext cx="896448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/>
                <a:cs typeface="Times New Roman"/>
              </a:rPr>
              <a:t>Нет</a:t>
            </a:r>
            <a:r>
              <a:rPr lang="ru-RU" sz="3600" b="1" dirty="0" smtClean="0">
                <a:ea typeface="Calibri"/>
                <a:cs typeface="Times New Roman"/>
              </a:rPr>
              <a:t>! Потому что здесь просто набор слов, а не законченная мысль. </a:t>
            </a:r>
            <a:endParaRPr lang="ru-RU" sz="3600" b="1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982998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Составьте предложения из данных слов.</a:t>
            </a:r>
            <a:endParaRPr lang="ru-RU" sz="36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229493"/>
            <a:ext cx="83529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ось   остановился   возле   ручейка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335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404665"/>
            <a:ext cx="5472608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FF0000"/>
                </a:solidFill>
                <a:ea typeface="Calibri"/>
                <a:cs typeface="Times New Roman"/>
              </a:rPr>
              <a:t>Что мы должны знать 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84784"/>
            <a:ext cx="8568952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 smtClean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Определять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sz="3600" b="1" dirty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конец </a:t>
            </a:r>
            <a:r>
              <a:rPr lang="ru-RU" sz="3600" b="1" dirty="0" smtClean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предложения!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3600" b="1" dirty="0" smtClean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Находить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</a:t>
            </a:r>
            <a:r>
              <a:rPr lang="ru-RU" sz="3600" b="1" dirty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 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тексте!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3600" b="1" dirty="0" smtClean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Правильно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записывать</a:t>
            </a:r>
            <a:r>
              <a:rPr lang="ru-RU" sz="3600" b="1" dirty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тетради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предложения!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06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92696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ea typeface="+mj-ea"/>
                <a:cs typeface="+mj-cs"/>
              </a:rPr>
              <a:t>Сколько предложений 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1772817"/>
            <a:ext cx="29430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С.51 упр.3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22" y="2852936"/>
            <a:ext cx="270510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683" y="4185084"/>
            <a:ext cx="291465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085184"/>
            <a:ext cx="2724150" cy="720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590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поросёнок">
  <a:themeElements>
    <a:clrScheme name="Другая 6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206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265</Words>
  <Application>Microsoft Office PowerPoint</Application>
  <PresentationFormat>Экран 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поросёнок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79227980849</dc:creator>
  <cp:lastModifiedBy>79227980849</cp:lastModifiedBy>
  <cp:revision>9</cp:revision>
  <dcterms:created xsi:type="dcterms:W3CDTF">2024-02-26T16:14:08Z</dcterms:created>
  <dcterms:modified xsi:type="dcterms:W3CDTF">2024-03-14T17:07:46Z</dcterms:modified>
</cp:coreProperties>
</file>