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0" r:id="rId3"/>
    <p:sldId id="259" r:id="rId4"/>
    <p:sldId id="257" r:id="rId5"/>
    <p:sldId id="260" r:id="rId6"/>
    <p:sldId id="261" r:id="rId7"/>
    <p:sldId id="262" r:id="rId8"/>
    <p:sldId id="299" r:id="rId9"/>
    <p:sldId id="264" r:id="rId10"/>
    <p:sldId id="263" r:id="rId11"/>
    <p:sldId id="267" r:id="rId12"/>
    <p:sldId id="315" r:id="rId13"/>
    <p:sldId id="268" r:id="rId14"/>
    <p:sldId id="313" r:id="rId15"/>
    <p:sldId id="314" r:id="rId16"/>
    <p:sldId id="265" r:id="rId17"/>
    <p:sldId id="266" r:id="rId18"/>
    <p:sldId id="312" r:id="rId19"/>
    <p:sldId id="317" r:id="rId20"/>
    <p:sldId id="269" r:id="rId21"/>
    <p:sldId id="322" r:id="rId22"/>
    <p:sldId id="270" r:id="rId23"/>
    <p:sldId id="327" r:id="rId24"/>
    <p:sldId id="271" r:id="rId25"/>
    <p:sldId id="310" r:id="rId26"/>
    <p:sldId id="329" r:id="rId27"/>
    <p:sldId id="272" r:id="rId28"/>
    <p:sldId id="273" r:id="rId29"/>
    <p:sldId id="305" r:id="rId30"/>
    <p:sldId id="274" r:id="rId31"/>
    <p:sldId id="304" r:id="rId32"/>
    <p:sldId id="279" r:id="rId33"/>
    <p:sldId id="280" r:id="rId34"/>
    <p:sldId id="303" r:id="rId35"/>
    <p:sldId id="281" r:id="rId36"/>
    <p:sldId id="307" r:id="rId37"/>
    <p:sldId id="282" r:id="rId38"/>
    <p:sldId id="318" r:id="rId39"/>
    <p:sldId id="309" r:id="rId40"/>
    <p:sldId id="319" r:id="rId41"/>
    <p:sldId id="286" r:id="rId42"/>
    <p:sldId id="308" r:id="rId43"/>
    <p:sldId id="287" r:id="rId44"/>
    <p:sldId id="328" r:id="rId45"/>
    <p:sldId id="301" r:id="rId46"/>
    <p:sldId id="275" r:id="rId47"/>
    <p:sldId id="298" r:id="rId48"/>
    <p:sldId id="320" r:id="rId49"/>
    <p:sldId id="321" r:id="rId50"/>
    <p:sldId id="297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9966"/>
    <a:srgbClr val="00FF00"/>
    <a:srgbClr val="00CC99"/>
    <a:srgbClr val="18497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>
        <p:scale>
          <a:sx n="53" d="100"/>
          <a:sy n="53" d="100"/>
        </p:scale>
        <p:origin x="-1890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887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440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274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319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7643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4305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1517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972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523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9773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8364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4F7F9-D279-41B6-8C7F-6F11C3691FD3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F2338-B5ED-410A-B3AC-32CCD058A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760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gif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1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gif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openxmlformats.org/officeDocument/2006/relationships/image" Target="../media/image8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508760"/>
            <a:ext cx="7193280" cy="16764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«Организация РППС 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младшей группе « А»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38484" y="5699761"/>
            <a:ext cx="4676132" cy="79247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Рыльск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2513" y="464024"/>
            <a:ext cx="7779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ЦРР- детский сад№5 « Солнышко»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0866" y="4913194"/>
            <a:ext cx="33416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Ковалева В.М..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ultra1\Desktop\butterfly-animation-3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477" y="327865"/>
            <a:ext cx="2043626" cy="18392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9083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для родителей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стенде родитель может ознакомиться с информацией: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Режимные моменты.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Расписание НОД.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Сезонные изменения в природе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Календарные праздники</a:t>
            </a:r>
          </a:p>
          <a:p>
            <a:pPr marL="342900" indent="-342900">
              <a:buAutoNum type="arabicPeriod" startAt="5"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Номера телефонов воспитателей,</a:t>
            </a:r>
          </a:p>
          <a:p>
            <a:pPr marL="342900" indent="-34290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младшего воспитателя</a:t>
            </a:r>
          </a:p>
          <a:p>
            <a:pPr marL="342900" indent="-342900">
              <a:buAutoNum type="arabicPeriod" startAt="6"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развития ребёнка</a:t>
            </a:r>
          </a:p>
          <a:p>
            <a:pPr marL="342900" indent="-34290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данной возрастной группы.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58597" y="1585499"/>
            <a:ext cx="3554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ltra1\Desktop\бабочкка\32640792-751d-471e-9ec9-c6a32fc1ead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949" y="1388962"/>
            <a:ext cx="4375477" cy="3785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бабочкка\fa370f4d-9747-4fd3-8fd8-ad7c9a9e8a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5337" y="4368800"/>
            <a:ext cx="1866900" cy="248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7597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174812"/>
            <a:ext cx="2949178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</a:t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 Днём Рождения!!!»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ltra1\Desktop\бабочкка\00e790eb-4e7d-426c-975d-e8d85063957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13943" y="314261"/>
            <a:ext cx="4629150" cy="3677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ltra1\Desktop\бабочкка\0afb81dc-9d1d-43a7-98de-ab4394e7fca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802114"/>
            <a:ext cx="3449781" cy="4141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ltra1\Desktop\бабочкка\2e06eec8-eea4-450b-9082-8fefbadca7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1545" y="4052456"/>
            <a:ext cx="2535382" cy="2535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5263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5407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 Днём рождения !!!»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0564cb39-302d-40b8-809a-53a61f0d65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890" y="1067629"/>
            <a:ext cx="3886200" cy="2617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19c86eb5-44db-4405-a5bb-60e8de8b606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9090" y="1318491"/>
            <a:ext cx="3879273" cy="5172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405f533f-a9a9-4590-b49a-c5df160969b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7458" y="3851563"/>
            <a:ext cx="3528288" cy="2646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80318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Зеркало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ltra1\Desktop\новая\a280793d-ee66-4dbe-9e0f-642218d473f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3435639" y="556497"/>
            <a:ext cx="2940447" cy="3920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9841" y="1408671"/>
            <a:ext cx="2949178" cy="446031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любимое место наших ребят. Оно висит по росту малышей. Возле него они учатся следить за своим опрятным внешним видом и, конечно, рассматривают все возможности своей мимики на лице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027" name="Picture 3" descr="C:\Users\ultra1\Desktop\новая\e507fd6d-1ec4-456c-9a60-def7a994db5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381750" y="3212757"/>
            <a:ext cx="2408529" cy="3212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78977" y="755297"/>
            <a:ext cx="2258955" cy="2033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0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Консультации , беседы для родителей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fde9098c-46d9-454c-ad92-aaa7f42c45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7632" y="1609345"/>
            <a:ext cx="6419088" cy="493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798" y="358445"/>
            <a:ext cx="2216658" cy="1994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3825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685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Папки- передвижки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2914a34e-ba46-489e-ad2b-5ca541facc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2115" y="1524000"/>
            <a:ext cx="7024914" cy="4822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1018308"/>
            <a:ext cx="2949178" cy="15378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 «Наше творчество», </a:t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Дерево пожеланий»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ultra1\Desktop\5aeb203f-6100-4c58-8c64-6a8f5bc9a72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3581151" y="1097281"/>
            <a:ext cx="5325977" cy="4292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29841" y="2597727"/>
            <a:ext cx="2949178" cy="3761509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 и аппликации ребят вывешиваются на стену для творчества, после этого складываются в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папку-портфолио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Работы по лепке размещаются на специальной подставке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13552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27461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Стенды в раздевалке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c75651dc-e572-4bbb-9f7d-118949a3b37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65499" y="951985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10aeac1d-024b-430d-bf6e-7c9678e60ff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597236" y="913159"/>
            <a:ext cx="2715491" cy="3104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f7bb28a1-8687-4d0b-be2c-2bb087f26b2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75564" y="4156363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ltra1\Desktop\бабочкка\bf97d66e-d3df-4b4d-b406-3f25f08389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20709" y="3898751"/>
            <a:ext cx="2639457" cy="2734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8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698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Стенды в раздевалке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214e7ba5-d32f-4b54-b834-c9461f0ef4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52" y="1149095"/>
            <a:ext cx="2395729" cy="2810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5236ebbf-b260-4f13-a707-574b88ec41f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6496" y="1316736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ltra1\Desktop\бабочкка\7127b15a-fef6-45e7-ba3c-00d4735557e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4128" y="4133088"/>
            <a:ext cx="3145536" cy="2359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ultra1\Desktop\бабочкка\e78718bd-1192-45ae-b11a-a415d06b0b6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65776" y="4149090"/>
            <a:ext cx="3108960" cy="2331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ltra1\Desktop\3b12c57c-5ff9-46e7-937e-d6aaf36e7b1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64704" y="1259840"/>
            <a:ext cx="1990016" cy="2453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698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Стенды в раздевалке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ltra1\Desktop\бабочкка\e28ed791-4ade-46d1-af89-f0367b1f1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8095" y="3060651"/>
            <a:ext cx="2643447" cy="3524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780693" y="2321169"/>
            <a:ext cx="1881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Ростомер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ltra1\Desktop\94290b67-57c5-4ce9-8df3-2ea1b0515f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0284" y="1582419"/>
            <a:ext cx="2756536" cy="3675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ltra1\Desktop\cc4570c9-990b-48be-9c66-b5ec7fcdd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577" y="1528422"/>
            <a:ext cx="2839403" cy="3782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500" y="473075"/>
            <a:ext cx="8194128" cy="57038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200" b="1" dirty="0" smtClean="0"/>
              <a:t>                          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комфортных, благоприятных условий для развития ребенка в самостоятельной и совместной деятельности, обеспечивающей разные виды его активности.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Задачи: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*создать необходимые предпосылки для развития внутренней активности ребенка;</a:t>
            </a:r>
          </a:p>
          <a:p>
            <a:pPr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*предоставить каждому ребенку возможность самоутвердиться в наиболее значимых для него сферах жизнедеятельности, в максимальной степени раскрывающих его индивидуальные качества и способности; </a:t>
            </a:r>
          </a:p>
          <a:p>
            <a:pPr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*ввести стиль взаимоотношений, обеспечивающих любовь и уважение к личности каждого ребенка;</a:t>
            </a:r>
          </a:p>
          <a:p>
            <a:pPr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* активно искать пути, способы и средства максимально полного раскрытия личности каждого ребенка, проявления и развития его индивидуальности; </a:t>
            </a:r>
          </a:p>
          <a:p>
            <a:pPr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*ориентироваться на активные методы воздействия на личность.</a:t>
            </a:r>
            <a:endParaRPr lang="ru-RU" sz="1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 начинается </a:t>
            </a:r>
            <a:r>
              <a:rPr lang="ru-RU" sz="3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гигиены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ltra1\Desktop\бабочкка\5ba1cdb9-ab7c-48a6-b5ed-cbc9224f72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1607" y="1671650"/>
            <a:ext cx="2729158" cy="363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бабочкка\95b02809-d0d5-45ef-8575-f5fa8b9cded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2504" y="1649896"/>
            <a:ext cx="2693991" cy="3588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fd39f196-d9f1-4084-9d6c-9f57031ae0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38938" y="2923650"/>
            <a:ext cx="2484782" cy="3310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31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1304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Уголок « Мы дежурим»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e9b8267d-06e0-47bf-bdb3-0b17806660d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40497" y="1299124"/>
            <a:ext cx="3658380" cy="487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d4d470ae-fc67-47d9-ab7d-5c48429688f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709" y="1336430"/>
            <a:ext cx="3622430" cy="4829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72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4511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физического развития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67891" y="2066924"/>
            <a:ext cx="2949178" cy="4067175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нашей группе мы учим детей самостоятельной двигательной активности в условиях ограниченного пространства и правильному использованию физкультурного оборудования 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d8ac4b7d-2e2c-451e-8171-423b7e4e365c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10487" b="10487"/>
          <a:stretch>
            <a:fillRect/>
          </a:stretch>
        </p:blipFill>
        <p:spPr bwMode="auto">
          <a:xfrm>
            <a:off x="3552337" y="988682"/>
            <a:ext cx="5229712" cy="5505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0781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698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в центре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2bb1c5e2-8744-43b0-9218-9cd5c68e45b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40464" y="2645567"/>
            <a:ext cx="4348993" cy="3261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2a1c338a-3e66-42c2-a31c-07b499f505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638" y="1247936"/>
            <a:ext cx="4175276" cy="3309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59499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Закаливающие процедуры,</a:t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для развития дыхания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ltra1\Desktop\бабочкка\08c69639-bbfe-4b36-85f6-155986e78ae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79120" y="1092456"/>
            <a:ext cx="2956559" cy="379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ltra1\Desktop\бабочкка\84328ccd-008c-462b-bf27-004c280a735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760720" y="1097280"/>
            <a:ext cx="3022033" cy="3977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ltra1\Desktop\бабочкка\ba45a4b4-e549-4bef-a158-21820e3060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6692" y="4000794"/>
            <a:ext cx="2522348" cy="2598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3cb02774-2e73-4179-be02-91cfcf53269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2640" y="4086695"/>
            <a:ext cx="2498068" cy="2557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86946" y="1344167"/>
            <a:ext cx="3451014" cy="3105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724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87015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Центр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 У Доктора!»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Поддерживать у детей интерес к профессии врача, воспитывать чуткое, внимательное отношение  к  «больному».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c5af2024-34d1-4748-a6b9-ddf78b0f8a9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77033" y="809745"/>
            <a:ext cx="4483509" cy="56117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8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695325"/>
          </a:xfrm>
        </p:spPr>
        <p:txBody>
          <a:bodyPr>
            <a:normAutofit/>
          </a:bodyPr>
          <a:lstStyle/>
          <a:p>
            <a:pPr algn="ctr"/>
            <a:endParaRPr lang="ru-RU" sz="28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9841" y="541176"/>
            <a:ext cx="2949178" cy="532781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–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основной вид деятельности  ребенка дошкольного возраста. Это обыгрывание различных сюжетов, ролевых ситуаций, конкретных образов.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Эти игры несут в себе познавательный потенциал, дают ребенку общее представление о будущих социальных ролях, способствуют формированию умения общаться со сверстниками, старшими.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ltra1\Desktop\бабочкка\e0a5fde4-9ba1-4ed3-b8be-59e5b3ec0df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44811" y="746449"/>
            <a:ext cx="3215496" cy="4180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ultra1\Desktop\7520eb7a-9298-432b-93bd-5c38ae45c8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7575" y="3699794"/>
            <a:ext cx="2705877" cy="2979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422709" y="223934"/>
            <a:ext cx="4105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С/р. игра  </a:t>
            </a:r>
            <a:r>
              <a:rPr lang="ru-RU" dirty="0" smtClean="0"/>
              <a:t>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приеме у    доктора»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90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0904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патриотического воспитания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ltra1\Desktop\бабочкка\3c43b3d1-f42c-4300-bb25-19b18546ab7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40214" y="1648178"/>
            <a:ext cx="3628830" cy="4541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9852572b-acad-4427-821c-d944736188bb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113176" y="1660850"/>
            <a:ext cx="3451432" cy="4472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8530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66574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 Салон красоты»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9841" y="1299411"/>
            <a:ext cx="2949178" cy="4569577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 красоты в группе несет в себе не только игровую нагрузку, но и эстетическую. Девочки-дошкольницы – маленькие леди - успешно перенимают опыт мам, поэтому очень любят играть в парикмахерскую или, как говорят сейчас, в «Салон красоты». Дети смотрятся в зеркало, рассматривая свою внешность, приводят себя в порядок после прогулки или сна, пробуют на себе новые прически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ltra1\Desktop\a5f400b4-e9a2-425f-b151-e30b352bc56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5400" y="668866"/>
            <a:ext cx="4572000" cy="5757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910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" name="Текст 2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Содержимое 2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Содержимое 3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ultra1\Desktop\бабочкка\c9038e9e-d5fb-42eb-8abd-0f05c2f631f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9568" y="1312277"/>
            <a:ext cx="3400759" cy="4534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бабочкка\95722aef-7778-4f2e-885c-ad93dd4fe4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8478" y="1829687"/>
            <a:ext cx="3054260" cy="4072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529862" y="105507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304585" y="196947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107831" y="298938"/>
            <a:ext cx="7096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Сюжетно-ролевые игры: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Стрижка»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« Укладка волос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3027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РППС – это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00275"/>
            <a:ext cx="7886700" cy="39766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Определённое пространство, организационно оформленное и предметно насыщенное, приспособленное для удовлетворения потребностей ребёнка в познании, общении, труде, физическом и духовном развитии в целом.</a:t>
            </a:r>
          </a:p>
        </p:txBody>
      </p:sp>
    </p:spTree>
    <p:extLst>
      <p:ext uri="{BB962C8B-B14F-4D97-AF65-F5344CB8AC3E}">
        <p14:creationId xmlns:p14="http://schemas.microsoft.com/office/powerpoint/2010/main" xmlns="" val="400157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9746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Театрально- музыкальный центр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ltra1\Desktop\e5e9cbb0-af1d-4146-a3aa-0dabb79ca92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17600" y="1228702"/>
            <a:ext cx="7151189" cy="5186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ultra1\Desktop\butterfly-animation-3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477" y="327866"/>
            <a:ext cx="1382443" cy="1244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2929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ltra1\Desktop\бабочкка\2c9f9c59-3e69-4dbc-9ea2-7ce395109ab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836" y="361950"/>
            <a:ext cx="2935724" cy="3684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fe51bcb0-b37e-4b9d-a2a5-85db3c87148a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623561" y="361950"/>
            <a:ext cx="2902704" cy="3684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ltra1\Desktop\бабочкка\6ed387a1-2b2a-4b34-9de6-c0879f50bc4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5920" y="3257550"/>
            <a:ext cx="2583180" cy="3265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ultra1\Desktop\бабочкка\cfb0c958-b516-448c-97d0-78185f6c72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76" y="3257550"/>
            <a:ext cx="2714624" cy="32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96547" y="769620"/>
            <a:ext cx="1972733" cy="1775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46744"/>
            <a:ext cx="3585698" cy="105954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центр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ltra1\Desktop\бабочкка\806f4619-0e37-4824-82fd-b0aa0eeda6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683658"/>
            <a:ext cx="3402330" cy="4419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ltra1\Desktop\бабочкка\b86b2c88-9b5d-43e7-b920-b7cb2ac9710c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8269" y="764447"/>
            <a:ext cx="2189656" cy="2831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ltra1\Desktop\бабочкка\d36dc136-f090-4d25-a378-edc1460649d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51" y="771525"/>
            <a:ext cx="2208870" cy="2815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ltra1\Desktop\новая\1c708e5e-492a-4085-a4ca-dd37703911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9120" y="3691889"/>
            <a:ext cx="3611880" cy="2708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2987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0001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творчества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29841" y="1884784"/>
            <a:ext cx="2949178" cy="398420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развивает интерес к изобразительной деятельности, формирует эстетическое восприятие, воображение, художественно-творческие способности, самостоятельную активность.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4e6b4d04-89fa-4e5c-be5d-966e334ef6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3571" y="500742"/>
            <a:ext cx="4727914" cy="586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9659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ltra1\Desktop\бабочкка\00cf98b5-aee9-42f8-94d8-3f82f0b0d7a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56222" y="261258"/>
            <a:ext cx="2906178" cy="3004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бабочкка\59e7b754-4df1-49a1-9c05-f9540a7772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9280" y="210489"/>
            <a:ext cx="2810691" cy="3126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25af4659-60a9-4ddc-929b-9214ce9bbad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8720" y="3404066"/>
            <a:ext cx="2849879" cy="3233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ltra1\Desktop\бабочкка\ceed525a-5125-4811-9188-896d4eb5b7d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1" y="3362303"/>
            <a:ext cx="2895600" cy="3277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609599"/>
            <a:ext cx="1869924" cy="1682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835" y="333830"/>
            <a:ext cx="3062184" cy="1524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экспериментиро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экологии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type="body" sz="half" idx="2"/>
          </p:nvPr>
        </p:nvSpPr>
        <p:spPr>
          <a:xfrm>
            <a:off x="629841" y="2295330"/>
            <a:ext cx="2949178" cy="3573657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время работы в уголке природы у детей развиваются следующие познавательные процессы: восприятие, мышление,  воображение, внимание, память.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3c313f81-1e7e-4e64-a639-9c09a9bea1ef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10520" b="10520"/>
          <a:stretch>
            <a:fillRect/>
          </a:stretch>
        </p:blipFill>
        <p:spPr bwMode="auto">
          <a:xfrm>
            <a:off x="3887391" y="716004"/>
            <a:ext cx="4886958" cy="5145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816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0"/>
            <a:ext cx="9448800" cy="6858000"/>
          </a:xfrm>
          <a:prstGeom prst="rect">
            <a:avLst/>
          </a:prstGeom>
          <a:noFill/>
        </p:spPr>
      </p:pic>
      <p:pic>
        <p:nvPicPr>
          <p:cNvPr id="2" name="Picture 2" descr="C:\Users\ultra1\Desktop\новая\2c7be591-5d96-4cf8-abcd-3b29984ff864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55955"/>
            <a:ext cx="3083920" cy="4111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новая\13bfad9b-e2ca-4ff8-8ea7-5b00a3644a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4583" y="1434038"/>
            <a:ext cx="2831137" cy="377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новая\2ebdd0d2-e7b0-4546-881a-345535cbb0b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9365" y="3076453"/>
            <a:ext cx="2603004" cy="3467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75529" y="1649953"/>
            <a:ext cx="1685365" cy="12956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58353" y="365760"/>
            <a:ext cx="3514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Наблюдения в   природе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9640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игры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ltra1\Desktop\бабочкка\ab747d4a-458f-43c1-a7c7-82225ec1f1c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9557" y="1439328"/>
            <a:ext cx="3880021" cy="4712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бабочкка\b3730d8d-c2db-4e72-84a8-a3a17668ae1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8562" y="1413198"/>
            <a:ext cx="3805881" cy="4706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7206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694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Строительные игры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новая\cb1625b6-08f4-4593-9df5-2076bfbfd4f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39138" y="1556951"/>
            <a:ext cx="3703548" cy="4620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бабочкка\a5150170-7980-40be-b055-f7857eb0d23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839" y="1556951"/>
            <a:ext cx="3859360" cy="4626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698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игры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bf0f72ac-4241-4889-b388-517717b9d0f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458" y="1179871"/>
            <a:ext cx="3902176" cy="5161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бабочкка\6e748d28-faa1-45fb-abff-19dec50614cd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63402" y="1235688"/>
            <a:ext cx="3702171" cy="4936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2900" y="0"/>
            <a:ext cx="94869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8238"/>
            <a:ext cx="7886700" cy="134159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РППС</a:t>
            </a:r>
            <a:r>
              <a:rPr lang="ru-RU" sz="32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быть: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635000" y="1727200"/>
            <a:ext cx="7256725" cy="846201"/>
            <a:chOff x="1248" y="2030"/>
            <a:chExt cx="3833" cy="350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3785" cy="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1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400" b="1" dirty="0" smtClean="0">
                  <a:solidFill>
                    <a:srgbClr val="FF0000"/>
                  </a:solidFill>
                </a:rPr>
                <a:t>        </a:t>
              </a:r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Содержательно-насыщенной, развивающей.</a:t>
              </a:r>
              <a:endPara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04925" y="2566262"/>
            <a:ext cx="8639075" cy="1505738"/>
            <a:chOff x="1172" y="2646"/>
            <a:chExt cx="4223" cy="344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5" y="2553"/>
              <a:ext cx="176" cy="362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1776" y="2682"/>
              <a:ext cx="3619" cy="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Трансформируемой, полифункциональной.</a:t>
              </a:r>
              <a:endPara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33400" y="3479801"/>
            <a:ext cx="6586728" cy="855222"/>
            <a:chOff x="1248" y="3230"/>
            <a:chExt cx="3216" cy="350"/>
          </a:xfrm>
        </p:grpSpPr>
        <p:sp>
          <p:nvSpPr>
            <p:cNvPr id="20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1776" y="3272"/>
              <a:ext cx="2473" cy="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Вариативной,</a:t>
              </a:r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доступной.</a:t>
              </a:r>
              <a:endPara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304800" y="4971079"/>
            <a:ext cx="7543993" cy="1129756"/>
            <a:chOff x="1296" y="3257"/>
            <a:chExt cx="3579" cy="323"/>
          </a:xfrm>
        </p:grpSpPr>
        <p:sp>
          <p:nvSpPr>
            <p:cNvPr id="25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gray">
            <a:xfrm>
              <a:off x="1776" y="3272"/>
              <a:ext cx="3099" cy="1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    Эстетически-привлекательной.</a:t>
              </a:r>
              <a:endPara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gray">
            <a:xfrm>
              <a:off x="1296" y="3278"/>
              <a:ext cx="310" cy="1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FFFFFF"/>
                  </a:solidFill>
                </a:rPr>
                <a:t>    </a:t>
              </a:r>
              <a:r>
                <a:rPr lang="en-US" sz="2400" b="1" dirty="0" smtClean="0">
                  <a:solidFill>
                    <a:srgbClr val="FFFFFF"/>
                  </a:solidFill>
                </a:rPr>
                <a:t>5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gray">
            <a:xfrm rot="20207105">
              <a:off x="1393" y="3257"/>
              <a:ext cx="245" cy="185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r>
                <a:rPr lang="ru-RU" dirty="0" smtClean="0"/>
                <a:t>  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5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82600" y="4318000"/>
            <a:ext cx="8018656" cy="770001"/>
            <a:chOff x="1248" y="1440"/>
            <a:chExt cx="4086" cy="350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1776" y="1482"/>
              <a:ext cx="3558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 Безопасной,  </a:t>
              </a:r>
              <a:r>
                <a:rPr lang="ru-RU" sz="2400" b="1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здоровьесберегающей</a:t>
              </a:r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8768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512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 ролевая игра « Семья»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новая\a2f0d2e4-da4b-4f5c-a57e-16d1c1d4c6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39138" y="1470212"/>
            <a:ext cx="3533005" cy="4706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74c44f88-e1da-45ed-91b4-2bc8291550f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6108" y="1374968"/>
            <a:ext cx="3689374" cy="4915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581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ПДД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9841" y="1352550"/>
            <a:ext cx="2949178" cy="2373630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формирует элементарные представления о правилах безопасности дорожного движения, воспитывает осознанное отношение к необходимости выполнения этих правил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0a7c03d9-9929-46f8-a1b8-992a05c1f0a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1129" y="4550259"/>
            <a:ext cx="1222782" cy="1069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ltra1\Desktop\224f0e71-d61f-4aa8-ba58-7c293f84d03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4636" y="477982"/>
            <a:ext cx="4696691" cy="5922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8484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201707"/>
            <a:ext cx="7886700" cy="61856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Сюжетно-ролевые игры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новая\d3736568-64dc-4d1f-839a-dbea04f00f1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063" y="1519518"/>
            <a:ext cx="3416983" cy="4441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новая\cb1625b6-08f4-4593-9df5-2076bfbfd4f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7765" y="1511792"/>
            <a:ext cx="3267636" cy="4228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ltra1\Desktop\бабочкка\0a7c03d9-9929-46f8-a1b8-992a05c1f0a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65929" y="4168588"/>
            <a:ext cx="3146612" cy="2407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19200" y="990600"/>
            <a:ext cx="1906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«Мы- шофёры!»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57365" y="971550"/>
            <a:ext cx="161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 ремонте»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9671" y="3585882"/>
            <a:ext cx="1896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«Правила ПДД»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2954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Центр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строительно-конструктивных игр</a:t>
            </a:r>
            <a:endParaRPr lang="ru-RU" sz="24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305175"/>
          </a:xfrm>
        </p:spPr>
        <p:txBody>
          <a:bodyPr/>
          <a:lstStyle/>
          <a:p>
            <a:r>
              <a:rPr lang="ru-RU" sz="1800" b="1" u="sng" dirty="0" smtClean="0"/>
              <a:t/>
            </a:r>
            <a:br>
              <a:rPr lang="ru-RU" sz="1800" b="1" u="sng" dirty="0" smtClean="0"/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развивает представление об основных свойствах объемных геометрических форм , развивает мелкую моторику пальцев, рук, приобретает трудовые навыки, умение строить мебель, дома.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d80dcc12-b7d6-41c2-b443-3854ca612c8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82990" y="1228726"/>
            <a:ext cx="5333999" cy="4276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ltra1\Desktop\bdd74cca-df90-43e0-849a-c85852b161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0" y="6858000"/>
            <a:ext cx="3048000" cy="228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906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3525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Строительные игры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ultra1\Desktop\бабочкка\5b26b3b9-817b-486c-9bba-89a77ebcb3d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894002" y="1239865"/>
            <a:ext cx="3864759" cy="5191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ltra1\Desktop\бабочкка\c1bc03b9-6fc9-4220-8e6a-a582557ebd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432" y="1051730"/>
            <a:ext cx="3526724" cy="2645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ultra1\Desktop\bdd74cca-df90-43e0-849a-c85852b161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428" y="3874577"/>
            <a:ext cx="3518114" cy="2638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7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69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Развивающее пособие по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Монтессори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бизиборд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7714" y="-740229"/>
            <a:ext cx="4354286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endParaRPr lang="ru-RU" sz="3600" b="1" u="sng" dirty="0" smtClean="0"/>
          </a:p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/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Бизиборд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(«доска, чтобы занять малыша») – игровой сенсорный стенд, оснащенный всякими элементами. </a:t>
            </a:r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Бизиборд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это один из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монтессори-материалов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занимаясь с которыми ребенок получает новые навыки, умения, выполняет действия, которые постепенно формируют у него усидчивость, чувство независимости и уверенности. Ребенок видит результат СВОЕЙ "работы" - это и есть цель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бизиборда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 Кроме развития мелкой моторики,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бизиборд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хорош для улучшения координации (попасть ключиком в замок), также обучающая доска способствует развитию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цветовосприятия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обучает ребенка элементарным словам, способствует развитию воображения у ребенка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Picture 3" descr="C:\Users\ultra1\Desktop\бабочкка\5f7ae583-941b-4e2c-a748-1bc16c29fe6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7740" y="1099910"/>
            <a:ext cx="3177540" cy="3229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ltra1\Desktop\бабочкка\ea3f7699-9c8a-41ad-8f4c-32f021275c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7900" y="3895575"/>
            <a:ext cx="2743200" cy="2728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97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Литературный центр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9841" y="1438276"/>
            <a:ext cx="2949178" cy="175260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Развивающие способности детской книги безграничны. Мышление, речь, память, внимание, воображение – все это формируется благодаря общению с книгой.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бабочкка\4b7382cd-867d-4b22-91b4-06a68696fd8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10520" b="10520"/>
          <a:stretch>
            <a:fillRect/>
          </a:stretch>
        </p:blipFill>
        <p:spPr bwMode="auto"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ce9ecea7-9c05-4275-a60e-fa89058316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425" y="3501213"/>
            <a:ext cx="2619375" cy="3191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5123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1"/>
            <a:ext cx="2949178" cy="9525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уединения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место, где у ребенка появляется возможность расслабиться, устранить беспокойство, возбуждение, скованность, восстановить силы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8cd86731-0d30-4d80-9544-7facd76c85b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38600" y="582447"/>
            <a:ext cx="4467225" cy="5278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0845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628650" y="1739154"/>
            <a:ext cx="3886200" cy="30121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68214" y="1792941"/>
            <a:ext cx="3745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Ребенок – это маленький росток,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который холим, любим и лелеем.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Ребенок – это маленький  цветок,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Мы всей душой его согреем.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Пусть на большом его пути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Погода будет только ясной.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Расти, росточек наш, расти,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И превратись в цветок          прекрасный !!!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2293237a-337b-4436-ae28-e493d5472f0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96764" y="1664426"/>
            <a:ext cx="4103461" cy="3730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575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82811"/>
            <a:ext cx="3163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1257" y="478971"/>
            <a:ext cx="400594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Заключение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ребенок в своем развитии испытывает несомненное влияние семьи, ее быта, культурных предпочтений. В детском саду обстановка всех помещений служит одной задачей для воспитания и развития ребенка в коллективе. Создание такой благоприятной обстановки – большое искусство, включающее в себя разумную и красивую организацию пространства и его элементов. В развивающей среде, окружающей ребенка, должна быть заложена возможность того, что и ребенок становится творцом своего предметного мира, в процессе личностно-развивающего взаимодействия со взрослыми, сверстниками становится творцом своей личности.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ltra1\Desktop\6daa0837-f401-4870-a70d-841303a209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01344" y="1509486"/>
            <a:ext cx="4723644" cy="4209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70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7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пожаловать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младшую  «А»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группу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«Бабочки»!!!</a:t>
            </a: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Picture 2" descr="C:\Users\ultra1\Desktop\бабочкка\04c57119-ed8a-4094-9a9c-a864d04a37d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9973" y="1722108"/>
            <a:ext cx="4810125" cy="4459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7026274" y="1504949"/>
            <a:ext cx="1979083" cy="1371599"/>
          </a:xfrm>
          <a:prstGeom prst="rect">
            <a:avLst/>
          </a:prstGeom>
          <a:noFill/>
        </p:spPr>
      </p:pic>
      <p:pic>
        <p:nvPicPr>
          <p:cNvPr id="1028" name="Picture 4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1925"/>
            <a:ext cx="2009775" cy="1808797"/>
          </a:xfrm>
          <a:prstGeom prst="rect">
            <a:avLst/>
          </a:prstGeom>
          <a:noFill/>
        </p:spPr>
      </p:pic>
      <p:pic>
        <p:nvPicPr>
          <p:cNvPr id="4" name="Picture 2" descr="C:\Users\ultra1\Desktop\12e28018-76b2-4c64-9eae-82c487782cb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45056" y="1708031"/>
            <a:ext cx="3436633" cy="4439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8873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255059"/>
            <a:ext cx="7886700" cy="3447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832847" cy="2549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3937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9100" y="0"/>
            <a:ext cx="95631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1018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группы «Бабочки»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4492" y="965200"/>
            <a:ext cx="3439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работают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508000" y="2971800"/>
            <a:ext cx="4495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девиз: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как бабочки красивы,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как бабочки легки.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учимся, играем!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унываем!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хоть крыльев не имеем,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Верьте, мы взлететь сумеем!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092" y="4885899"/>
            <a:ext cx="8251153" cy="120032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ltra1\Desktop\237d45c2-cdfe-414f-8027-be097f7b2e9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9650" y="1346200"/>
            <a:ext cx="3892550" cy="5190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ultra1\Desktop\p1gvn1fbcl11su1el1181eo7h12pi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8137" y="1071083"/>
            <a:ext cx="2307287" cy="1969156"/>
          </a:xfrm>
          <a:prstGeom prst="rect">
            <a:avLst/>
          </a:prstGeom>
          <a:noFill/>
        </p:spPr>
      </p:pic>
      <p:pic>
        <p:nvPicPr>
          <p:cNvPr id="5" name="Picture 2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6178" y="800453"/>
            <a:ext cx="2426406" cy="21837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682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Предметно-развивающая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среда начинается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раздевалки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343" y="1880557"/>
            <a:ext cx="3761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ltra1\Desktop\бабочкка\5b324bb9-e283-4775-95f1-b992328811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496" y="1748591"/>
            <a:ext cx="3145261" cy="3723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ltra1\Desktop\бабочкка\0da0ed3e-da78-40ba-a466-051e0685a54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1937" y="1702314"/>
            <a:ext cx="3224405" cy="3595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ultra1\Desktop\butterfly-animation-35 — копия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2145" y="1685108"/>
            <a:ext cx="1788484" cy="1609635"/>
          </a:xfrm>
          <a:prstGeom prst="rect">
            <a:avLst/>
          </a:prstGeom>
          <a:noFill/>
        </p:spPr>
      </p:pic>
      <p:pic>
        <p:nvPicPr>
          <p:cNvPr id="8" name="Picture 2" descr="C:\Users\ultra1\Desktop\новая\48be98dc-3ea2-4f56-9980-592309057c29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9943" y="4230077"/>
            <a:ext cx="3216589" cy="2412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8915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159375" y="931863"/>
            <a:ext cx="3984625" cy="4618705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Стенды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Здравствуйте, я пришел!!!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Мое настроение»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Выбери приветствие!!!»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Объявление»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«Полочка «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Потеряшки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«Дом Семьи»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«Бессмертный полк»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Спортивная страничка»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Уголок здоровья»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Меню»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002" y="871369"/>
            <a:ext cx="650299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Здесь есть: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Шкафчики для каждого ребёнка.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Уголок для родителей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Место для поздравления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 С Днём Рождения!»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Стена для выставки работ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Наше творчество», « Дерево пожеланий»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Подставка для выставки по лепке.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ребят.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Консультации и беседы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для родителей.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Зеркало.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ltra1\Desktop\nebo-solnce-baboc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9063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 шкафчик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ultra1\Desktop\butterfly-animation-3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 flipH="1">
            <a:off x="5076253" y="342900"/>
            <a:ext cx="1621725" cy="1185862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29841" y="1684421"/>
            <a:ext cx="2949178" cy="4184567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у  каждого ребёнка.  Они разноцветные и на каждом их них наклеена картинка с каким-либо предметом для лёгкого запоминания ребёнком  его месторасположения.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77243" y="2391509"/>
            <a:ext cx="2757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ltra1\Desktop\новая\fd8791c8-930f-464d-b987-275a42648ad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8042" y="1485900"/>
            <a:ext cx="5455920" cy="4091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9421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8333</TotalTime>
  <Words>717</Words>
  <Application>Microsoft Office PowerPoint</Application>
  <PresentationFormat>Экран (4:3)</PresentationFormat>
  <Paragraphs>154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Office Theme</vt:lpstr>
      <vt:lpstr>Тема: «Организация РППС                   в младшей группе « А»</vt:lpstr>
      <vt:lpstr>Слайд 2</vt:lpstr>
      <vt:lpstr>РППС – это </vt:lpstr>
      <vt:lpstr>РППС должна быть:</vt:lpstr>
      <vt:lpstr>Добро пожаловать  в  младшую  «А» группу «Бабочки»!!! </vt:lpstr>
      <vt:lpstr>Визитная карточка группы «Бабочки»</vt:lpstr>
      <vt:lpstr>Предметно-развивающая среда начинается с раздевалки</vt:lpstr>
      <vt:lpstr>                   Стенды: « Здравствуйте, я пришел!!! « Мое настроение» « Выбери приветствие!!!» « Объявление» «Полочка « Потеряшки» «Дом Семьи» «Бессмертный полк» « Спортивная страничка» « Уголок здоровья» « Меню»              </vt:lpstr>
      <vt:lpstr>Свой шкафчик</vt:lpstr>
      <vt:lpstr>Уголок для родителей На этом стенде родитель может ознакомиться с информацией: </vt:lpstr>
      <vt:lpstr>Традиция «С Днём Рождения!!!»</vt:lpstr>
      <vt:lpstr>«С Днём рождения !!!»</vt:lpstr>
      <vt:lpstr> Зеркало</vt:lpstr>
      <vt:lpstr>             Консультации , беседы для родителей</vt:lpstr>
      <vt:lpstr>Папки- передвижки</vt:lpstr>
      <vt:lpstr>Выставка  «Наше творчество»,  « Дерево пожеланий»</vt:lpstr>
      <vt:lpstr>Стенды в раздевалке</vt:lpstr>
      <vt:lpstr>Стенды в раздевалке</vt:lpstr>
      <vt:lpstr>Стенды в раздевалке</vt:lpstr>
      <vt:lpstr>Утро начинается с гигиены</vt:lpstr>
      <vt:lpstr>Уголок « Мы дежурим»</vt:lpstr>
      <vt:lpstr>Центр физического развития</vt:lpstr>
      <vt:lpstr>Игры в центре</vt:lpstr>
      <vt:lpstr>Закаливающие процедуры, игры для развития дыхания</vt:lpstr>
      <vt:lpstr>         Центр  « У Доктора!»</vt:lpstr>
      <vt:lpstr>Слайд 26</vt:lpstr>
      <vt:lpstr>Центр патриотического воспитания </vt:lpstr>
      <vt:lpstr>Центр « Салон красоты»</vt:lpstr>
      <vt:lpstr>Слайд 29</vt:lpstr>
      <vt:lpstr>Театрально- музыкальный центр</vt:lpstr>
      <vt:lpstr>Слайд 31</vt:lpstr>
      <vt:lpstr>Математический центр</vt:lpstr>
      <vt:lpstr>Центр творчества</vt:lpstr>
      <vt:lpstr>Слайд 34</vt:lpstr>
      <vt:lpstr>Центр  экспериментиро- вания и экологии</vt:lpstr>
      <vt:lpstr>Слайд 36</vt:lpstr>
      <vt:lpstr>Центр игры</vt:lpstr>
      <vt:lpstr>Строительные игры</vt:lpstr>
      <vt:lpstr>Центр игры</vt:lpstr>
      <vt:lpstr>Сюжетно- ролевая игра « Семья»</vt:lpstr>
      <vt:lpstr>Центр ПДД</vt:lpstr>
      <vt:lpstr>Сюжетно-ролевые игры</vt:lpstr>
      <vt:lpstr>Центр  строительно-конструктивных игр</vt:lpstr>
      <vt:lpstr>Строительные игры</vt:lpstr>
      <vt:lpstr>Развивающее пособие по Монтессори – бизиборд</vt:lpstr>
      <vt:lpstr>Литературный центр</vt:lpstr>
      <vt:lpstr>Уголок уединения</vt:lpstr>
      <vt:lpstr>Слайд 48</vt:lpstr>
      <vt:lpstr>Слайд 49</vt:lpstr>
      <vt:lpstr>Спасибо за внимание!!!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ultra1</cp:lastModifiedBy>
  <cp:revision>217</cp:revision>
  <dcterms:created xsi:type="dcterms:W3CDTF">2019-08-22T12:43:40Z</dcterms:created>
  <dcterms:modified xsi:type="dcterms:W3CDTF">2024-03-14T17:11:05Z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2012042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