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958234" cy="600076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презентация</a:t>
            </a: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 физкультуре</a:t>
            </a:r>
            <a:br>
              <a:rPr lang="ru-RU" dirty="0" smtClean="0"/>
            </a:br>
            <a:r>
              <a:rPr lang="ru-RU" dirty="0" smtClean="0"/>
              <a:t>Тема: легкая атлетика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mtClean="0"/>
              <a:t>              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Мужчина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Юрий </a:t>
            </a:r>
            <a:r>
              <a:rPr lang="ru-RU" dirty="0" err="1" smtClean="0"/>
              <a:t>Борзаковский</a:t>
            </a:r>
            <a:r>
              <a:rPr lang="ru-RU" dirty="0" smtClean="0"/>
              <a:t> — олимпийский чемпион Афин-2004 в беге на 800 метров, чемпион мира и трёхкратный победитель европейских первенств.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Владелец\Desktop\GS02-15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465515" cy="63087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женщина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Наталья </a:t>
            </a:r>
            <a:r>
              <a:rPr lang="ru-RU" dirty="0" err="1" smtClean="0"/>
              <a:t>Антюх</a:t>
            </a:r>
            <a:r>
              <a:rPr lang="ru-RU" dirty="0" smtClean="0"/>
              <a:t> — победительница Олимпиад в Афинах (2004) и Лондоне (2012), чемпионка мира и Европы в эстафете, «гладком» беге и беге с барьерами.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Владелец\Desktop\RIA_2265251.HR.-pic4_zoom-1500x1500-1068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итоге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Легкая атлетика это прекрасное занятие с прекрасными людьми. </a:t>
            </a:r>
          </a:p>
          <a:p>
            <a:r>
              <a:rPr lang="ru-RU" dirty="0" smtClean="0"/>
              <a:t>Главное не переусердствовать.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легкая </a:t>
            </a:r>
            <a:r>
              <a:rPr lang="ru-RU" dirty="0" err="1" smtClean="0"/>
              <a:t>отлетика</a:t>
            </a:r>
            <a:r>
              <a:rPr lang="ru-RU" dirty="0" smtClean="0"/>
              <a:t> 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4667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Лёгкая атлетика — олимпийский вид спорта, который объединяет в котором есть такие дисциплины как</a:t>
            </a:r>
          </a:p>
          <a:p>
            <a:r>
              <a:rPr lang="ru-RU" dirty="0" smtClean="0"/>
              <a:t>беговые виды</a:t>
            </a:r>
          </a:p>
          <a:p>
            <a:r>
              <a:rPr lang="ru-RU" dirty="0" smtClean="0"/>
              <a:t>спортивную ходьбу</a:t>
            </a:r>
          </a:p>
          <a:p>
            <a:r>
              <a:rPr lang="ru-RU" dirty="0" smtClean="0"/>
              <a:t>прыжки и метания</a:t>
            </a:r>
          </a:p>
          <a:p>
            <a:r>
              <a:rPr lang="ru-RU" dirty="0" smtClean="0"/>
              <a:t>многоборья;</a:t>
            </a:r>
          </a:p>
          <a:p>
            <a:r>
              <a:rPr lang="ru-RU" dirty="0" smtClean="0"/>
              <a:t>пробеги (бег по шоссе)</a:t>
            </a:r>
          </a:p>
          <a:p>
            <a:r>
              <a:rPr lang="ru-RU" dirty="0" smtClean="0"/>
              <a:t>кроссы (бег по пересечённой местности).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Польза для здоровья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Легкая атлетика развивает в себе такие качества как</a:t>
            </a:r>
          </a:p>
          <a:p>
            <a:r>
              <a:rPr lang="ru-RU" dirty="0" smtClean="0"/>
              <a:t> выносливость </a:t>
            </a:r>
          </a:p>
          <a:p>
            <a:r>
              <a:rPr lang="ru-RU" dirty="0" smtClean="0"/>
              <a:t>Терпение </a:t>
            </a:r>
          </a:p>
          <a:p>
            <a:r>
              <a:rPr lang="ru-RU" dirty="0" smtClean="0"/>
              <a:t>Реакцию </a:t>
            </a:r>
          </a:p>
          <a:p>
            <a:r>
              <a:rPr lang="ru-RU" dirty="0" smtClean="0"/>
              <a:t>Дисциплину себя и мышц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Минусы легкой </a:t>
            </a:r>
            <a:r>
              <a:rPr lang="ru-RU" dirty="0" err="1" smtClean="0"/>
              <a:t>отлетеки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Ка</a:t>
            </a:r>
            <a:r>
              <a:rPr lang="ru-RU" dirty="0" smtClean="0"/>
              <a:t> и в любом спорте легкая атлетика имеет как пользу для здоровья так и вред </a:t>
            </a:r>
          </a:p>
          <a:p>
            <a:r>
              <a:rPr lang="ru-RU" dirty="0" smtClean="0"/>
              <a:t>Переутомление </a:t>
            </a:r>
          </a:p>
          <a:p>
            <a:r>
              <a:rPr lang="ru-RU" dirty="0" smtClean="0"/>
              <a:t>Отсутствие концентрации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Но эти минусы бывают только из-за ошибок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Легкой </a:t>
            </a:r>
            <a:r>
              <a:rPr lang="ru-RU" dirty="0" err="1" smtClean="0"/>
              <a:t>атлетеки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соревнования по легкой атлетике состоялись в 1837 году в Великобритании</a:t>
            </a:r>
          </a:p>
          <a:p>
            <a:endParaRPr lang="ru-RU" dirty="0" smtClean="0"/>
          </a:p>
          <a:p>
            <a:r>
              <a:rPr lang="ru-RU" dirty="0" smtClean="0"/>
              <a:t>Фото или видео отсутствуют </a:t>
            </a:r>
          </a:p>
          <a:p>
            <a:endParaRPr lang="ru-RU" dirty="0" smtClean="0"/>
          </a:p>
          <a:p>
            <a:r>
              <a:rPr lang="ru-RU" dirty="0" smtClean="0"/>
              <a:t>Легкая атлетика стала самым часто узнаваемым видом спота примерно к 1980г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9186866" cy="3571876"/>
          </a:xfrm>
        </p:spPr>
        <p:txBody>
          <a:bodyPr>
            <a:normAutofit/>
          </a:bodyPr>
          <a:lstStyle/>
          <a:p>
            <a:r>
              <a:rPr lang="ru-RU" dirty="0" smtClean="0"/>
              <a:t>И добавили в олимпийские игры атлетику в 1896 (Афины)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Владелец\Desktop\1459924588_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Поговорим про спортсменов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Татьяна </a:t>
            </a:r>
            <a:r>
              <a:rPr lang="ru-RU" dirty="0" err="1" smtClean="0"/>
              <a:t>Казанкина</a:t>
            </a:r>
            <a:r>
              <a:rPr lang="ru-RU" dirty="0" smtClean="0"/>
              <a:t> — двукратная олимпийская чемпионка Игр в Монреале (1976) и победительница московской Олимпиады-80 в беговых дисциплинах.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Владелец\Desktop\411f1308-e622-4712-8239-322c1da8756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</TotalTime>
  <Words>122</Words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презентация  по физкультуре Тема: легкая атлетика                          </vt:lpstr>
      <vt:lpstr>Что такое легкая отлетика ?</vt:lpstr>
      <vt:lpstr>Польза для здоровья </vt:lpstr>
      <vt:lpstr>Минусы легкой отлетеки </vt:lpstr>
      <vt:lpstr>История Легкой атлетеки</vt:lpstr>
      <vt:lpstr>И добавили в олимпийские игры атлетику в 1896 (Афины)</vt:lpstr>
      <vt:lpstr>Слайд 7</vt:lpstr>
      <vt:lpstr>Поговорим про спортсменов </vt:lpstr>
      <vt:lpstr>Слайд 9</vt:lpstr>
      <vt:lpstr>Мужчина </vt:lpstr>
      <vt:lpstr>Слайд 11</vt:lpstr>
      <vt:lpstr>женщина</vt:lpstr>
      <vt:lpstr>Слайд 13</vt:lpstr>
      <vt:lpstr>В итоге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по физкультуре Тема     легкая атлетика                        ученика 6б класса   зюзина Егора</dc:title>
  <dc:creator>Владелец</dc:creator>
  <cp:lastModifiedBy>дом</cp:lastModifiedBy>
  <cp:revision>6</cp:revision>
  <dcterms:created xsi:type="dcterms:W3CDTF">2024-03-07T03:14:06Z</dcterms:created>
  <dcterms:modified xsi:type="dcterms:W3CDTF">2024-03-14T17:24:07Z</dcterms:modified>
</cp:coreProperties>
</file>