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755" y="-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26A51E-09C6-4ADE-97A4-46A643B82055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4A2079-A313-48A3-BC18-2B40996CB7D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1546" y="980728"/>
            <a:ext cx="7851648" cy="1828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Module 6 a </a:t>
            </a:r>
            <a:br>
              <a:rPr lang="en-US" dirty="0" smtClean="0"/>
            </a:br>
            <a:r>
              <a:rPr lang="en-US" dirty="0" smtClean="0"/>
              <a:t>Wake up!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365104"/>
            <a:ext cx="7854696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Презентацию подготовила.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английского языка</a:t>
            </a:r>
          </a:p>
          <a:p>
            <a:r>
              <a:rPr lang="ru-RU" dirty="0" err="1"/>
              <a:t>Сконцей</a:t>
            </a:r>
            <a:r>
              <a:rPr lang="ru-RU" dirty="0"/>
              <a:t> К.С</a:t>
            </a:r>
            <a:endParaRPr lang="ru-RU" dirty="0" smtClean="0"/>
          </a:p>
          <a:p>
            <a:r>
              <a:rPr lang="ru-RU" dirty="0" smtClean="0"/>
              <a:t>КОГОБУ ЦДОД </a:t>
            </a:r>
          </a:p>
          <a:p>
            <a:r>
              <a:rPr lang="ru-RU" dirty="0"/>
              <a:t>г</a:t>
            </a:r>
            <a:r>
              <a:rPr lang="ru-RU" dirty="0" smtClean="0"/>
              <a:t>. Киров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8434" name="Picture 2" descr="C:\Users\dmitr\Desktop\Screensho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" y="3140968"/>
            <a:ext cx="477255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274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evening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Do the shopping </a:t>
            </a:r>
            <a:r>
              <a:rPr lang="ru-RU" sz="3200" dirty="0" smtClean="0">
                <a:latin typeface="Akrobat Black" pitchFamily="50" charset="-52"/>
              </a:rPr>
              <a:t>– </a:t>
            </a:r>
            <a:endParaRPr lang="en-US" sz="3200" dirty="0" smtClean="0">
              <a:latin typeface="Akrobat Black" pitchFamily="50" charset="-52"/>
            </a:endParaRPr>
          </a:p>
          <a:p>
            <a:r>
              <a:rPr lang="ru-RU" sz="3200" dirty="0" smtClean="0">
                <a:latin typeface="Akrobat Black" pitchFamily="50" charset="-52"/>
              </a:rPr>
              <a:t>делать покупки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9218" name="Picture 2" descr="C:\Users\dmitr\Desktop\Screenshot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60848"/>
            <a:ext cx="4464496" cy="453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44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evening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Eat dinner -  </a:t>
            </a:r>
            <a:r>
              <a:rPr lang="ru-RU" sz="3200" dirty="0" smtClean="0">
                <a:latin typeface="Akrobat Black" pitchFamily="50" charset="-52"/>
              </a:rPr>
              <a:t>ужинать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10242" name="Picture 2" descr="C:\Users\dmitr\Desktop\Screenshot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8840"/>
            <a:ext cx="4536504" cy="463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90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evening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Watch a DVD –</a:t>
            </a:r>
          </a:p>
          <a:p>
            <a:pPr marL="0" indent="0">
              <a:buNone/>
            </a:pPr>
            <a:r>
              <a:rPr lang="en-US" sz="3200" dirty="0" smtClean="0">
                <a:latin typeface="Akrobat Black" pitchFamily="50" charset="-52"/>
              </a:rPr>
              <a:t> </a:t>
            </a:r>
            <a:r>
              <a:rPr lang="ru-RU" sz="3200" dirty="0" smtClean="0">
                <a:latin typeface="Akrobat Black" pitchFamily="50" charset="-52"/>
              </a:rPr>
              <a:t>смотреть фильм</a:t>
            </a:r>
            <a:endParaRPr lang="en-US" sz="3200" dirty="0" smtClean="0">
              <a:latin typeface="Akrobat Black" pitchFamily="50" charset="-52"/>
            </a:endParaRPr>
          </a:p>
          <a:p>
            <a:pPr marL="0" indent="0">
              <a:buNone/>
            </a:pPr>
            <a:r>
              <a:rPr lang="ru-RU" sz="3200" dirty="0" smtClean="0">
                <a:latin typeface="Akrobat Black" pitchFamily="50" charset="-52"/>
              </a:rPr>
              <a:t> на </a:t>
            </a:r>
            <a:r>
              <a:rPr lang="en-US" sz="3200" dirty="0" smtClean="0">
                <a:latin typeface="Akrobat Black" pitchFamily="50" charset="-52"/>
              </a:rPr>
              <a:t>DVD</a:t>
            </a:r>
            <a:r>
              <a:rPr lang="ru-RU" sz="3200" dirty="0" smtClean="0">
                <a:latin typeface="Akrobat Black" pitchFamily="50" charset="-52"/>
              </a:rPr>
              <a:t>-плеере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11266" name="Picture 2" descr="C:\Users\dmitr\Desktop\Screenshot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036" y="1050717"/>
            <a:ext cx="474664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452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evening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Go to bed – </a:t>
            </a:r>
            <a:r>
              <a:rPr lang="ru-RU" sz="3200" dirty="0" smtClean="0">
                <a:latin typeface="Akrobat Black" pitchFamily="50" charset="-52"/>
              </a:rPr>
              <a:t>ложиться спать 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12290" name="Picture 2" descr="C:\Users\dmitr\Desktop\Screenshot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53076"/>
            <a:ext cx="5544616" cy="419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64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mitr\Desktop\10111121807182177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4753136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64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mitr\Desktop\804122103093897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4680520" cy="661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64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mitr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80" y="1196752"/>
            <a:ext cx="9007872" cy="50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27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dmitr\Desktop\prepositions-of-time-1024x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10" y="1484784"/>
            <a:ext cx="894189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066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dmitr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57064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612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morning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7499176" cy="917456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Get up – </a:t>
            </a:r>
            <a:r>
              <a:rPr lang="ru-RU" sz="3200" dirty="0" smtClean="0">
                <a:latin typeface="Akrobat Black" pitchFamily="50" charset="-52"/>
              </a:rPr>
              <a:t>вставать после сна, просыпаться 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1026" name="Picture 2" descr="C:\Users\dmitr\Desktop\Screensho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64904"/>
            <a:ext cx="5760639" cy="410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07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morning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4906888" cy="1565528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Have breakfast  - </a:t>
            </a:r>
            <a:r>
              <a:rPr lang="ru-RU" sz="3200" dirty="0" smtClean="0">
                <a:latin typeface="Akrobat Black" pitchFamily="50" charset="-52"/>
              </a:rPr>
              <a:t>завтракать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2051" name="Picture 3" descr="C:\Users\dmitr\Desktop\Screenshot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3916855" cy="46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5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morning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3610744" cy="185356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Go jogging – </a:t>
            </a:r>
          </a:p>
          <a:p>
            <a:r>
              <a:rPr lang="ru-RU" sz="3200" dirty="0" smtClean="0">
                <a:latin typeface="Akrobat Black" pitchFamily="50" charset="-52"/>
              </a:rPr>
              <a:t>бегать трусцой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3074" name="Picture 2" descr="C:\Users\dmitr\Desktop\Screenshot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44824"/>
            <a:ext cx="5320385" cy="485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41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610744" cy="1212744"/>
          </a:xfrm>
        </p:spPr>
        <p:txBody>
          <a:bodyPr>
            <a:normAutofit fontScale="90000"/>
          </a:bodyPr>
          <a:lstStyle/>
          <a:p>
            <a:r>
              <a:rPr lang="en-US" dirty="0"/>
              <a:t>In the morning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4906888" cy="773440"/>
          </a:xfrm>
        </p:spPr>
        <p:txBody>
          <a:bodyPr>
            <a:normAutofit fontScale="70000" lnSpcReduction="20000"/>
          </a:bodyPr>
          <a:lstStyle/>
          <a:p>
            <a:r>
              <a:rPr lang="en-US" sz="3200" dirty="0" smtClean="0">
                <a:latin typeface="Akrobat Black" pitchFamily="50" charset="-52"/>
              </a:rPr>
              <a:t>Go to school –</a:t>
            </a:r>
          </a:p>
          <a:p>
            <a:r>
              <a:rPr lang="en-US" sz="3200" dirty="0" smtClean="0">
                <a:latin typeface="Akrobat Black" pitchFamily="50" charset="-52"/>
              </a:rPr>
              <a:t> </a:t>
            </a:r>
            <a:r>
              <a:rPr lang="ru-RU" sz="3200" dirty="0" smtClean="0">
                <a:latin typeface="Akrobat Black" pitchFamily="50" charset="-52"/>
              </a:rPr>
              <a:t>идти в школу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4098" name="Picture 2" descr="C:\Users\dmitr\Desktop\Screenshot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0"/>
            <a:ext cx="4852418" cy="557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859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afternoon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Have lunch - </a:t>
            </a:r>
            <a:r>
              <a:rPr lang="ru-RU" sz="3200" dirty="0" smtClean="0">
                <a:latin typeface="Akrobat Black" pitchFamily="50" charset="-52"/>
              </a:rPr>
              <a:t>обедать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5122" name="Picture 2" descr="C:\Users\dmitr\Desktop\Screenshot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4104456" cy="400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76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afternoon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Have a cup of tea –</a:t>
            </a:r>
          </a:p>
          <a:p>
            <a:r>
              <a:rPr lang="en-US" sz="3200" dirty="0" smtClean="0">
                <a:latin typeface="Akrobat Black" pitchFamily="50" charset="-52"/>
              </a:rPr>
              <a:t> </a:t>
            </a:r>
            <a:r>
              <a:rPr lang="ru-RU" sz="3200" dirty="0" smtClean="0">
                <a:latin typeface="Akrobat Black" pitchFamily="50" charset="-52"/>
              </a:rPr>
              <a:t>выпить чашку чая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6146" name="Picture 2" descr="C:\Users\dmitr\Desktop\Screenshot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04864"/>
            <a:ext cx="4252416" cy="427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606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afternoon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krobat Black" pitchFamily="50" charset="-52"/>
              </a:rPr>
              <a:t>Do homework – </a:t>
            </a:r>
            <a:r>
              <a:rPr lang="ru-RU" sz="3200" dirty="0" smtClean="0">
                <a:latin typeface="Akrobat Black" pitchFamily="50" charset="-52"/>
              </a:rPr>
              <a:t>делать домашнее задание</a:t>
            </a:r>
            <a:endParaRPr lang="ru-RU" sz="3200" dirty="0">
              <a:latin typeface="Akrobat Black" pitchFamily="50" charset="-52"/>
            </a:endParaRPr>
          </a:p>
        </p:txBody>
      </p:sp>
      <p:pic>
        <p:nvPicPr>
          <p:cNvPr id="7170" name="Picture 2" descr="C:\Users\dmitr\Desktop\Screenshot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16794"/>
            <a:ext cx="4608512" cy="394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53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afternoon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krobat Black" pitchFamily="50" charset="-52"/>
              </a:rPr>
              <a:t>Work on computer - </a:t>
            </a:r>
            <a:r>
              <a:rPr lang="ru-RU" dirty="0" smtClean="0">
                <a:latin typeface="Akrobat Black" pitchFamily="50" charset="-52"/>
              </a:rPr>
              <a:t> </a:t>
            </a:r>
            <a:endParaRPr lang="en-US" dirty="0" smtClean="0">
              <a:latin typeface="Akrobat Black" pitchFamily="50" charset="-52"/>
            </a:endParaRPr>
          </a:p>
          <a:p>
            <a:r>
              <a:rPr lang="ru-RU" dirty="0" smtClean="0">
                <a:latin typeface="Akrobat Black" pitchFamily="50" charset="-52"/>
              </a:rPr>
              <a:t>работать на компьютере</a:t>
            </a:r>
            <a:endParaRPr lang="ru-RU" dirty="0">
              <a:latin typeface="Akrobat Black" pitchFamily="50" charset="-52"/>
            </a:endParaRPr>
          </a:p>
        </p:txBody>
      </p:sp>
      <p:pic>
        <p:nvPicPr>
          <p:cNvPr id="8194" name="Picture 2" descr="C:\Users\dmitr\Desktop\Screenshot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4864"/>
            <a:ext cx="4320480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16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131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Module 6 a  Wake up!</vt:lpstr>
      <vt:lpstr>In the morning </vt:lpstr>
      <vt:lpstr>In the morning </vt:lpstr>
      <vt:lpstr>In the morning </vt:lpstr>
      <vt:lpstr>In the morning </vt:lpstr>
      <vt:lpstr>In the afternoon</vt:lpstr>
      <vt:lpstr>In the afternoon</vt:lpstr>
      <vt:lpstr>In the afternoon</vt:lpstr>
      <vt:lpstr>In the afternoon</vt:lpstr>
      <vt:lpstr>In the evening</vt:lpstr>
      <vt:lpstr>In the evening</vt:lpstr>
      <vt:lpstr>In the evening</vt:lpstr>
      <vt:lpstr>In the evening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 a  Wake up!</dc:title>
  <dc:creator>Dmitriy</dc:creator>
  <cp:lastModifiedBy>Dmitriy</cp:lastModifiedBy>
  <cp:revision>10</cp:revision>
  <dcterms:created xsi:type="dcterms:W3CDTF">2024-03-14T14:01:29Z</dcterms:created>
  <dcterms:modified xsi:type="dcterms:W3CDTF">2024-03-14T15:01:27Z</dcterms:modified>
</cp:coreProperties>
</file>