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1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110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205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1263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1577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173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838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223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225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082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97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919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129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061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677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389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626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5E42400-DBA7-426B-AD5A-6598A92DA592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02C7F0EB-5D8D-44A3-A273-45BF9BB4C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166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CD601B-A0B8-4768-9DED-FC0C4B334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/>
              <a:t>Ребусы по нравственно – патриотическому воспитанию</a:t>
            </a:r>
          </a:p>
        </p:txBody>
      </p:sp>
    </p:spTree>
    <p:extLst>
      <p:ext uri="{BB962C8B-B14F-4D97-AF65-F5344CB8AC3E}">
        <p14:creationId xmlns:p14="http://schemas.microsoft.com/office/powerpoint/2010/main" val="2621570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ебусы для занятий по нравственно - патриотическому воспитанию дошкольников...">
            <a:extLst>
              <a:ext uri="{FF2B5EF4-FFF2-40B4-BE49-F238E27FC236}">
                <a16:creationId xmlns:a16="http://schemas.microsoft.com/office/drawing/2014/main" id="{F3CF8EC3-02C9-49DE-AEF6-912851F8AE2F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5" t="7451" r="4465" b="9020"/>
          <a:stretch/>
        </p:blipFill>
        <p:spPr bwMode="auto">
          <a:xfrm>
            <a:off x="1762539" y="2017643"/>
            <a:ext cx="8799443" cy="32699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296666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згадайте ребус. ">
            <a:extLst>
              <a:ext uri="{FF2B5EF4-FFF2-40B4-BE49-F238E27FC236}">
                <a16:creationId xmlns:a16="http://schemas.microsoft.com/office/drawing/2014/main" id="{1ADF7E30-7B34-4180-9DF9-F24D6017CEE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365" y="1550505"/>
            <a:ext cx="7368209" cy="41081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022902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бусы по нравственно – патриотическому воспитанию">
            <a:extLst>
              <a:ext uri="{FF2B5EF4-FFF2-40B4-BE49-F238E27FC236}">
                <a16:creationId xmlns:a16="http://schemas.microsoft.com/office/drawing/2014/main" id="{70DB4F8F-A5CB-4A43-B311-DBAE5C9A012A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" t="8627" r="4492" b="8627"/>
          <a:stretch/>
        </p:blipFill>
        <p:spPr bwMode="auto">
          <a:xfrm>
            <a:off x="1974574" y="2133601"/>
            <a:ext cx="8163339" cy="31672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01540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бусы по нравственно – патриотическому воспитанию">
            <a:extLst>
              <a:ext uri="{FF2B5EF4-FFF2-40B4-BE49-F238E27FC236}">
                <a16:creationId xmlns:a16="http://schemas.microsoft.com/office/drawing/2014/main" id="{D96F56DE-E4B5-4F63-BEED-89D46D020824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2" t="8678" r="4844" b="8264"/>
          <a:stretch/>
        </p:blipFill>
        <p:spPr bwMode="auto">
          <a:xfrm>
            <a:off x="1921565" y="1934818"/>
            <a:ext cx="7818783" cy="29552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000813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писание: ребусы по нравственно - патриотическому воспитанию.">
            <a:extLst>
              <a:ext uri="{FF2B5EF4-FFF2-40B4-BE49-F238E27FC236}">
                <a16:creationId xmlns:a16="http://schemas.microsoft.com/office/drawing/2014/main" id="{F1D6A41D-698B-4497-B4BB-4D738C061132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" t="6925" r="3827" b="7756"/>
          <a:stretch/>
        </p:blipFill>
        <p:spPr bwMode="auto">
          <a:xfrm>
            <a:off x="1603513" y="1722783"/>
            <a:ext cx="9210262" cy="40816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816830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гра в форме &amp;quot;мозгового штурма&amp;quot; Нравственно - патриотическое восп...">
            <a:extLst>
              <a:ext uri="{FF2B5EF4-FFF2-40B4-BE49-F238E27FC236}">
                <a16:creationId xmlns:a16="http://schemas.microsoft.com/office/drawing/2014/main" id="{D0F192E0-4A64-4ED2-ABCE-04DEE24A9036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6" t="6956" r="3618" b="8695"/>
          <a:stretch/>
        </p:blipFill>
        <p:spPr bwMode="auto">
          <a:xfrm>
            <a:off x="1987826" y="1908313"/>
            <a:ext cx="8256104" cy="29817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316127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6C6B95B-0D05-4637-850D-00E88184EA7A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" t="5603" r="3777" b="9914"/>
          <a:stretch/>
        </p:blipFill>
        <p:spPr bwMode="auto">
          <a:xfrm>
            <a:off x="2160104" y="2080591"/>
            <a:ext cx="7752523" cy="28492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98896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66941B5-EA26-49F2-B228-C0C72030EFCE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t="4158" r="3239" b="36794"/>
          <a:stretch/>
        </p:blipFill>
        <p:spPr bwMode="auto">
          <a:xfrm>
            <a:off x="2796209" y="2113279"/>
            <a:ext cx="7328451" cy="28827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667774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21</TotalTime>
  <Words>6</Words>
  <Application>Microsoft Office PowerPoint</Application>
  <PresentationFormat>Широкоэкранный</PresentationFormat>
  <Paragraphs>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Совет директоров</vt:lpstr>
      <vt:lpstr>Ребусы по нравственно – патриотическому воспитанию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Ребусы по нравственно – патриотическому воспитанию</dc:title>
  <dc:creator>Пользователь</dc:creator>
  <cp:lastModifiedBy>Пользователь</cp:lastModifiedBy>
  <cp:revision>3</cp:revision>
  <dcterms:created xsi:type="dcterms:W3CDTF">2022-11-06T15:02:20Z</dcterms:created>
  <dcterms:modified xsi:type="dcterms:W3CDTF">2022-11-06T15:23:47Z</dcterms:modified>
</cp:coreProperties>
</file>