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0" r:id="rId8"/>
    <p:sldId id="262" r:id="rId9"/>
    <p:sldId id="271" r:id="rId10"/>
    <p:sldId id="263" r:id="rId11"/>
    <p:sldId id="264" r:id="rId12"/>
    <p:sldId id="265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3200408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СЛАДКИЙ-ГОРЬКИЙ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ХОЛОДНЫЙ-ГОРЯЧИЙ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СЫТЫЙ- ГОЛОДНЫЙ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ВЕСЁЛЫЙ- ГРУСТНЫЙ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428868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+mn-lt"/>
              </a:rPr>
              <a:t>СКЛОНЕНИЕ</a:t>
            </a:r>
            <a:endParaRPr lang="ru-RU" sz="48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4143404"/>
          </a:xfrm>
        </p:spPr>
        <p:txBody>
          <a:bodyPr/>
          <a:lstStyle/>
          <a:p>
            <a:r>
              <a:rPr lang="ru-RU" dirty="0" smtClean="0"/>
              <a:t>1группа : интересный урок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2 группа: весёлый урок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3 группа: содержательный урок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Текст.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5400" dirty="0" smtClean="0"/>
              <a:t>Летел над тайгой огромный вертолёт. Внизу тянулся дремучий лес. Необычный груз доставляет вертолёт. Он везёт свежие газеты.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85860"/>
            <a:ext cx="8229600" cy="2571768"/>
          </a:xfrm>
        </p:spPr>
        <p:txBody>
          <a:bodyPr>
            <a:normAutofit/>
          </a:bodyPr>
          <a:lstStyle/>
          <a:p>
            <a:r>
              <a:rPr lang="ru-RU" sz="5400" dirty="0" err="1" smtClean="0">
                <a:latin typeface="+mn-lt"/>
              </a:rPr>
              <a:t>Простоквашино</a:t>
            </a:r>
            <a:r>
              <a:rPr lang="ru-RU" sz="5400" dirty="0" smtClean="0">
                <a:latin typeface="+mn-lt"/>
              </a:rPr>
              <a:t>, в, читают, газеты, свежие.</a:t>
            </a:r>
            <a:endParaRPr lang="ru-RU" sz="54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00174"/>
            <a:ext cx="8229600" cy="2286016"/>
          </a:xfrm>
        </p:spPr>
        <p:txBody>
          <a:bodyPr>
            <a:noAutofit/>
          </a:bodyPr>
          <a:lstStyle/>
          <a:p>
            <a:r>
              <a:rPr lang="ru-RU" sz="7200" dirty="0" smtClean="0">
                <a:latin typeface="+mn-lt"/>
              </a:rPr>
              <a:t>В </a:t>
            </a:r>
            <a:r>
              <a:rPr lang="ru-RU" sz="7200" dirty="0" err="1" smtClean="0">
                <a:latin typeface="+mn-lt"/>
              </a:rPr>
              <a:t>Простоквашино</a:t>
            </a:r>
            <a:r>
              <a:rPr lang="ru-RU" sz="7200" dirty="0" smtClean="0">
                <a:latin typeface="+mn-lt"/>
              </a:rPr>
              <a:t> читают свежие газеты.</a:t>
            </a:r>
            <a:endParaRPr lang="ru-RU" sz="72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4214842"/>
          </a:xfrm>
        </p:spPr>
        <p:txBody>
          <a:bodyPr>
            <a:noAutofit/>
          </a:bodyPr>
          <a:lstStyle/>
          <a:p>
            <a:r>
              <a:rPr lang="ru-RU" sz="8000" dirty="0" smtClean="0">
                <a:latin typeface="+mn-lt"/>
              </a:rPr>
              <a:t>Ср.р.  Т.п.</a:t>
            </a:r>
            <a:br>
              <a:rPr lang="ru-RU" sz="8000" dirty="0" smtClean="0">
                <a:latin typeface="+mn-lt"/>
              </a:rPr>
            </a:br>
            <a:r>
              <a:rPr lang="ru-RU" sz="8000" dirty="0" smtClean="0">
                <a:latin typeface="+mn-lt"/>
              </a:rPr>
              <a:t>Ж.р.  </a:t>
            </a:r>
            <a:r>
              <a:rPr lang="ru-RU" sz="8000" dirty="0" err="1" smtClean="0">
                <a:latin typeface="+mn-lt"/>
              </a:rPr>
              <a:t>Р.п</a:t>
            </a:r>
            <a:r>
              <a:rPr lang="ru-RU" sz="8000" dirty="0" smtClean="0">
                <a:latin typeface="+mn-lt"/>
              </a:rPr>
              <a:t/>
            </a:r>
            <a:br>
              <a:rPr lang="ru-RU" sz="8000" dirty="0" smtClean="0">
                <a:latin typeface="+mn-lt"/>
              </a:rPr>
            </a:br>
            <a:r>
              <a:rPr lang="ru-RU" sz="8000" dirty="0" smtClean="0">
                <a:latin typeface="+mn-lt"/>
              </a:rPr>
              <a:t>Ж.р.  </a:t>
            </a:r>
            <a:r>
              <a:rPr lang="ru-RU" sz="8000" dirty="0" err="1" smtClean="0">
                <a:latin typeface="+mn-lt"/>
              </a:rPr>
              <a:t>Д.п</a:t>
            </a:r>
            <a:r>
              <a:rPr lang="ru-RU" sz="8000" dirty="0" smtClean="0">
                <a:latin typeface="+mn-lt"/>
              </a:rPr>
              <a:t/>
            </a:r>
            <a:br>
              <a:rPr lang="ru-RU" sz="8000" dirty="0" smtClean="0">
                <a:latin typeface="+mn-lt"/>
              </a:rPr>
            </a:br>
            <a:r>
              <a:rPr lang="ru-RU" sz="8000" dirty="0" smtClean="0">
                <a:latin typeface="+mn-lt"/>
              </a:rPr>
              <a:t>М.р.  </a:t>
            </a:r>
            <a:r>
              <a:rPr lang="ru-RU" sz="8000" dirty="0" err="1" smtClean="0">
                <a:latin typeface="+mn-lt"/>
              </a:rPr>
              <a:t>П.п</a:t>
            </a:r>
            <a:endParaRPr lang="ru-RU" sz="80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ом\Desktop\g1575553312.jpg"/>
          <p:cNvPicPr>
            <a:picLocks noChangeAspect="1" noChangeArrowheads="1"/>
          </p:cNvPicPr>
          <p:nvPr/>
        </p:nvPicPr>
        <p:blipFill>
          <a:blip r:embed="rId2"/>
          <a:srcRect l="23817"/>
          <a:stretch>
            <a:fillRect/>
          </a:stretch>
        </p:blipFill>
        <p:spPr bwMode="auto">
          <a:xfrm>
            <a:off x="0" y="0"/>
            <a:ext cx="9412288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ом\Desktop\x15755533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1" y="-1"/>
            <a:ext cx="9929881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Дом\Desktop\p15755533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0"/>
            <a:ext cx="935834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Дом\Desktop\j15755533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8" y="0"/>
            <a:ext cx="957269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latin typeface="+mn-lt"/>
              </a:rPr>
              <a:t>Лист</a:t>
            </a:r>
            <a:r>
              <a:rPr lang="ru-RU" sz="3600" dirty="0" smtClean="0"/>
              <a:t> бумаги  по утрам</a:t>
            </a:r>
            <a:br>
              <a:rPr lang="ru-RU" sz="3600" dirty="0" smtClean="0"/>
            </a:br>
            <a:r>
              <a:rPr lang="ru-RU" sz="3600" dirty="0" smtClean="0"/>
              <a:t>  На квартиру носят нам.</a:t>
            </a:r>
            <a:br>
              <a:rPr lang="ru-RU" sz="3600" dirty="0" smtClean="0"/>
            </a:br>
            <a:r>
              <a:rPr lang="ru-RU" sz="3600" dirty="0" smtClean="0"/>
              <a:t>На одном таком  листе</a:t>
            </a:r>
            <a:br>
              <a:rPr lang="ru-RU" sz="3600" dirty="0" smtClean="0"/>
            </a:br>
            <a:r>
              <a:rPr lang="ru-RU" sz="3600" dirty="0" smtClean="0"/>
              <a:t>     Много разных новостей.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214290"/>
            <a:ext cx="8229600" cy="1857388"/>
          </a:xfrm>
        </p:spPr>
        <p:txBody>
          <a:bodyPr/>
          <a:lstStyle/>
          <a:p>
            <a:r>
              <a:rPr lang="ru-RU" dirty="0" smtClean="0"/>
              <a:t>Газета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C:\Users\Дом\Desktop\1646940578_18-kartinkin-net-p-gazeti-kartinki-18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643182"/>
            <a:ext cx="6858048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68676"/>
          </a:xfrm>
        </p:spPr>
        <p:txBody>
          <a:bodyPr>
            <a:normAutofit/>
          </a:bodyPr>
          <a:lstStyle/>
          <a:p>
            <a:r>
              <a:rPr lang="ru-RU" sz="8000" dirty="0" smtClean="0">
                <a:latin typeface="+mn-lt"/>
              </a:rPr>
              <a:t>… проверил статью для…     .</a:t>
            </a:r>
            <a:endParaRPr lang="ru-RU" sz="80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97436"/>
          </a:xfrm>
        </p:spPr>
        <p:txBody>
          <a:bodyPr>
            <a:normAutofit/>
          </a:bodyPr>
          <a:lstStyle/>
          <a:p>
            <a:r>
              <a:rPr lang="ru-RU" sz="5400" dirty="0" smtClean="0"/>
              <a:t>Редактор проверил статью для  газеты.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</TotalTime>
  <Words>66</Words>
  <PresentationFormat>Экран (4:3)</PresentationFormat>
  <Paragraphs>12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СЛАДКИЙ-ГОРЬКИЙ ХОЛОДНЫЙ-ГОРЯЧИЙ СЫТЫЙ- ГОЛОДНЫЙ ВЕСЁЛЫЙ- ГРУСТНЫЙ</vt:lpstr>
      <vt:lpstr>Слайд 2</vt:lpstr>
      <vt:lpstr>Слайд 3</vt:lpstr>
      <vt:lpstr>Слайд 4</vt:lpstr>
      <vt:lpstr>Слайд 5</vt:lpstr>
      <vt:lpstr>Лист бумаги  по утрам   На квартиру носят нам. На одном таком  листе      Много разных новостей.</vt:lpstr>
      <vt:lpstr>Газета</vt:lpstr>
      <vt:lpstr>… проверил статью для…     .</vt:lpstr>
      <vt:lpstr>Редактор проверил статью для  газеты.</vt:lpstr>
      <vt:lpstr>СКЛОНЕНИЕ</vt:lpstr>
      <vt:lpstr>1группа : интересный урок  2 группа: весёлый урок  3 группа: содержательный урок</vt:lpstr>
      <vt:lpstr>Текст.</vt:lpstr>
      <vt:lpstr>Простоквашино, в, читают, газеты, свежие.</vt:lpstr>
      <vt:lpstr>В Простоквашино читают свежие газеты.</vt:lpstr>
      <vt:lpstr>Ср.р.  Т.п. Ж.р.  Р.п Ж.р.  Д.п М.р.  П.п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СЛАДКИЙ-ГОРЬКИЙ ХОЛОДНЫЙ-ГОРЯЧИЙ СЫТЫЙ- ГОЛОДНЫЙ ВЕСЁЛЫЙ- ГРУСТНЫЙ</dc:title>
  <dc:creator>Дом</dc:creator>
  <cp:lastModifiedBy>Дом</cp:lastModifiedBy>
  <cp:revision>15</cp:revision>
  <dcterms:created xsi:type="dcterms:W3CDTF">2024-01-31T12:44:26Z</dcterms:created>
  <dcterms:modified xsi:type="dcterms:W3CDTF">2024-02-04T11:09:10Z</dcterms:modified>
</cp:coreProperties>
</file>