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9" r:id="rId4"/>
    <p:sldId id="267" r:id="rId5"/>
    <p:sldId id="270" r:id="rId6"/>
    <p:sldId id="271" r:id="rId7"/>
    <p:sldId id="272" r:id="rId8"/>
    <p:sldId id="273" r:id="rId9"/>
    <p:sldId id="292" r:id="rId10"/>
    <p:sldId id="293" r:id="rId11"/>
    <p:sldId id="294" r:id="rId12"/>
    <p:sldId id="295" r:id="rId13"/>
    <p:sldId id="269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64" r:id="rId28"/>
    <p:sldId id="287" r:id="rId29"/>
    <p:sldId id="288" r:id="rId30"/>
    <p:sldId id="289" r:id="rId31"/>
    <p:sldId id="290" r:id="rId32"/>
    <p:sldId id="291" r:id="rId33"/>
    <p:sldId id="296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1C0D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0AC1-CD20-49A7-AA74-9BEB4678DAAA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DA36-C4C0-446B-A090-54FC19951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980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0AC1-CD20-49A7-AA74-9BEB4678DAAA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DA36-C4C0-446B-A090-54FC19951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936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0AC1-CD20-49A7-AA74-9BEB4678DAAA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DA36-C4C0-446B-A090-54FC19951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155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0AC1-CD20-49A7-AA74-9BEB4678DAAA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DA36-C4C0-446B-A090-54FC19951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569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0AC1-CD20-49A7-AA74-9BEB4678DAAA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DA36-C4C0-446B-A090-54FC19951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526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0AC1-CD20-49A7-AA74-9BEB4678DAAA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DA36-C4C0-446B-A090-54FC19951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31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0AC1-CD20-49A7-AA74-9BEB4678DAAA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DA36-C4C0-446B-A090-54FC19951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95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0AC1-CD20-49A7-AA74-9BEB4678DAAA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DA36-C4C0-446B-A090-54FC19951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371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0AC1-CD20-49A7-AA74-9BEB4678DAAA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DA36-C4C0-446B-A090-54FC19951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697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0AC1-CD20-49A7-AA74-9BEB4678DAAA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DA36-C4C0-446B-A090-54FC19951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093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0AC1-CD20-49A7-AA74-9BEB4678DAAA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DA36-C4C0-446B-A090-54FC19951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076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0AC1-CD20-49A7-AA74-9BEB4678DAAA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3DA36-C4C0-446B-A090-54FC19951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39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2-tub-kz.yandex.net/i?id=ba5b20a61e3bb1f1dca424e0cd4c419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91570" y="464024"/>
            <a:ext cx="10768084" cy="1015663"/>
          </a:xfrm>
          <a:prstGeom prst="rect">
            <a:avLst/>
          </a:prstGeom>
          <a:solidFill>
            <a:srgbClr val="CC9900"/>
          </a:solidFill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Географическая викторина</a:t>
            </a:r>
            <a:endParaRPr lang="ru-RU" sz="6000" b="1" dirty="0">
              <a:ln/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88108" y="1860519"/>
            <a:ext cx="7697337" cy="3046988"/>
          </a:xfrm>
          <a:prstGeom prst="rect">
            <a:avLst/>
          </a:prstGeom>
          <a:solidFill>
            <a:srgbClr val="CC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1C0D02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Рельеф, геологическое строение и полезные </a:t>
            </a:r>
            <a:r>
              <a:rPr lang="ru-RU" sz="4800" b="1" dirty="0" smtClean="0">
                <a:ln w="0"/>
                <a:solidFill>
                  <a:srgbClr val="1C0D02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ископаемые</a:t>
            </a:r>
            <a:r>
              <a:rPr lang="en-US" sz="4800" b="1" dirty="0" smtClean="0">
                <a:ln w="0"/>
                <a:solidFill>
                  <a:srgbClr val="1C0D02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n w="0"/>
                <a:solidFill>
                  <a:srgbClr val="1C0D02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Казахстана, 8 класс</a:t>
            </a:r>
            <a:endParaRPr lang="ru-RU" sz="4800" b="1" dirty="0">
              <a:ln w="0"/>
              <a:solidFill>
                <a:srgbClr val="1C0D02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432178" y="5288339"/>
            <a:ext cx="66874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учитель географии ГКУ </a:t>
            </a:r>
          </a:p>
          <a:p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«Общая средняя школа им. М. Горького», г. </a:t>
            </a:r>
            <a:r>
              <a:rPr lang="ru-RU" sz="20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Шардара</a:t>
            </a: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Южно</a:t>
            </a: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Казахстанской области, Республики Казахстан</a:t>
            </a:r>
          </a:p>
          <a:p>
            <a:pPr algn="ctr"/>
            <a:r>
              <a:rPr lang="ru-RU" sz="24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Карюгина</a:t>
            </a:r>
            <a:r>
              <a:rPr lang="ru-RU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Леонидовна</a:t>
            </a:r>
            <a:endParaRPr lang="ru-RU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787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7090" y="448602"/>
            <a:ext cx="4331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7429" y="1542197"/>
            <a:ext cx="9360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равнина изображена на фрагменте карты?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8298" y="5396618"/>
            <a:ext cx="5718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Казахская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46" name="Picture 2" descr="http://picsview.ru/images/1729064_karta-kazahstana-p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9" r="24606" b="79660"/>
          <a:stretch/>
        </p:blipFill>
        <p:spPr bwMode="auto">
          <a:xfrm>
            <a:off x="1910394" y="2389571"/>
            <a:ext cx="8257188" cy="261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537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7090" y="448602"/>
            <a:ext cx="4331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7429" y="1542197"/>
            <a:ext cx="9360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равнина изображена на фрагменте карты?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57163" y="3876933"/>
            <a:ext cx="5718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Туранская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0" name="Picture 2" descr="http://picsview.ru/images/1729064_karta-kazahstana-p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20" t="48900" r="46107"/>
          <a:stretch/>
        </p:blipFill>
        <p:spPr bwMode="auto">
          <a:xfrm>
            <a:off x="1774208" y="2389571"/>
            <a:ext cx="3466531" cy="373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072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7090" y="448602"/>
            <a:ext cx="4331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7429" y="1542197"/>
            <a:ext cx="9360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равнина изображена на фрагменте карты?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57163" y="3876933"/>
            <a:ext cx="5718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Прибалхашская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4" name="Picture 2" descr="http://900igr.net/datas/okruzhajuschij-mir/Vidy-poverkhnostej/0004-004-Fizicheskaja-karta-Kazakhstan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72" t="51767" r="18119" b="33706"/>
          <a:stretch/>
        </p:blipFill>
        <p:spPr bwMode="auto">
          <a:xfrm>
            <a:off x="1367933" y="2760240"/>
            <a:ext cx="4818313" cy="288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337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im2-tub-kz.yandex.net/i?id=514fe70d89c8dadf8aec9a530c68eb6b&amp;n=33&amp;h=215&amp;w=3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633" y="1315211"/>
            <a:ext cx="9165846" cy="515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77090" y="448602"/>
            <a:ext cx="42332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«Белая ворона»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24668" y="1775842"/>
            <a:ext cx="8689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368"/>
              </a:spcBef>
              <a:spcAft>
                <a:spcPts val="1368"/>
              </a:spcAft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Алтай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Мангистауские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Мугоджары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endParaRPr lang="ru-RU" sz="28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7193" y="5694222"/>
            <a:ext cx="38477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АЛТАЙ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346164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im0-tub-kz.yandex.net/i?id=38d1461e7cad647c637c3eb0ab9824d5&amp;n=33&amp;h=215&amp;w=3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43" y="1355581"/>
            <a:ext cx="10803579" cy="508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77090" y="448602"/>
            <a:ext cx="42332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«Белая ворона»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86389" y="1815356"/>
            <a:ext cx="10969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368"/>
              </a:spcBef>
              <a:spcAft>
                <a:spcPts val="1368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Прикаспийская,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Устирт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Прибалхашская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Западно-Сибирская</a:t>
            </a:r>
            <a:endParaRPr lang="ru-RU" sz="28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62567" y="4653887"/>
            <a:ext cx="38477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УСТИРТ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958136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im1-tub-kz.yandex.net/i?id=ed0ca4c9b8d38f517c12dcc7e24e9772&amp;n=33&amp;h=215&amp;w=3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09" y="1405694"/>
            <a:ext cx="10652581" cy="513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77090" y="448602"/>
            <a:ext cx="42332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«Белая ворона»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9995" y="2103367"/>
            <a:ext cx="10969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368"/>
              </a:spcBef>
              <a:spcAft>
                <a:spcPts val="1368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Устюрт,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Западно-Сибирская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Тургайское,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Предуральское</a:t>
            </a:r>
            <a:endParaRPr lang="ru-RU" sz="28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3056" y="3043451"/>
            <a:ext cx="7681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ЗАПАДНО - СИБИРСКАЯ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861383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im1-tub-kz.yandex.net/i?id=ed0ca4c9b8d38f517c12dcc7e24e9772&amp;n=33&amp;h=215&amp;w=3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51" y="1405694"/>
            <a:ext cx="10652581" cy="513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77090" y="448602"/>
            <a:ext cx="42332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«Белая ворона»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9995" y="2103367"/>
            <a:ext cx="10969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368"/>
              </a:spcBef>
              <a:spcAft>
                <a:spcPts val="1368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Устюрт,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Западно-Сибирская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Тургайское,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Предуральское</a:t>
            </a:r>
            <a:endParaRPr lang="ru-RU" sz="28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3056" y="3043451"/>
            <a:ext cx="7681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ЗАПАДНО - СИБИРСКАЯ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725144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91069" y="3618796"/>
            <a:ext cx="11702799" cy="245445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937097" y="2418467"/>
            <a:ext cx="103905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368"/>
              </a:spcBef>
              <a:spcAft>
                <a:spcPts val="1368"/>
              </a:spcAft>
            </a:pP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Юрский</a:t>
            </a: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  <a:t>, кембрийский, пермский, палеогеновый, меловой, неогеновый, силурийский, девонский, антропогеновый, триасовый, ордовикский, каменноугольный.</a:t>
            </a:r>
            <a:endParaRPr lang="ru-RU" sz="2400" b="1" i="1" dirty="0">
              <a:solidFill>
                <a:srgbClr val="000000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0" y="516841"/>
            <a:ext cx="54144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23701" y="1436876"/>
            <a:ext cx="10390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368"/>
              </a:spcBef>
              <a:spcAft>
                <a:spcPts val="1368"/>
              </a:spcAft>
            </a:pPr>
            <a:r>
              <a:rPr lang="ru-RU" sz="2400" b="1" dirty="0">
                <a:latin typeface="Georgia" panose="02040502050405020303" pitchFamily="18" charset="0"/>
              </a:rPr>
              <a:t>Из перечисленных слов составьте в последовательности периоды геохронологической таблицы: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35133" y="3759895"/>
            <a:ext cx="2799164" cy="523220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ордовикский 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18972" y="3759895"/>
            <a:ext cx="2829621" cy="523220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силурийский 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0983" y="3759895"/>
            <a:ext cx="2892138" cy="523220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кембрийский 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544637" y="3759895"/>
            <a:ext cx="2212465" cy="523220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девонский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0491" y="4424214"/>
            <a:ext cx="3823483" cy="523220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каменноугольный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318717" y="4434631"/>
            <a:ext cx="2100255" cy="523220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пермский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596103" y="4424214"/>
            <a:ext cx="2475358" cy="523220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Georgia" panose="02040502050405020303" pitchFamily="18" charset="0"/>
              </a:rPr>
              <a:t>триасовый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248592" y="4439719"/>
            <a:ext cx="1667444" cy="523220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юрский</a:t>
            </a:r>
            <a:endParaRPr lang="ru-RU" sz="28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20491" y="5140795"/>
            <a:ext cx="1846980" cy="523220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меловой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383731" y="5162046"/>
            <a:ext cx="2985113" cy="523220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палеогеновый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585104" y="5162046"/>
            <a:ext cx="2513830" cy="523220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неогеновый</a:t>
            </a:r>
            <a:endParaRPr lang="ru-RU" sz="2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270760" y="5160148"/>
            <a:ext cx="3623108" cy="523220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антропогеновый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4987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97875" y="585661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34956" y="407130"/>
            <a:ext cx="31309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97850" y="1425122"/>
            <a:ext cx="1999522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Мугоджары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59002" y="2118547"/>
            <a:ext cx="2477217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Прикаспийская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90942" y="2811972"/>
            <a:ext cx="1413336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Карагие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78384" y="3522378"/>
            <a:ext cx="1625894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7850" y="4231871"/>
            <a:ext cx="1815753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Туранская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13411" y="4909037"/>
            <a:ext cx="197631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Тянь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Шань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30883" y="1425122"/>
            <a:ext cx="1218219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Устюрт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69534" y="2118547"/>
            <a:ext cx="1940916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Тарбагатай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65941" y="2811971"/>
            <a:ext cx="307488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Жунгарский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Алатау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748081" y="3522378"/>
            <a:ext cx="1783822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Мангистау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707878" y="4238935"/>
            <a:ext cx="1824025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Бетпакдала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623720" y="4909036"/>
            <a:ext cx="199234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Хан- Тенгри</a:t>
            </a:r>
          </a:p>
        </p:txBody>
      </p:sp>
    </p:spTree>
    <p:extLst>
      <p:ext uri="{BB962C8B-B14F-4D97-AF65-F5344CB8AC3E}">
        <p14:creationId xmlns:p14="http://schemas.microsoft.com/office/powerpoint/2010/main" val="989947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cdn.fishki.net/upload/post/201309/02/1205098/P1060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812" y="1272106"/>
            <a:ext cx="9594376" cy="530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62252" y="502665"/>
            <a:ext cx="31309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75135" y="1460311"/>
            <a:ext cx="370521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«Небесные горы?»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12943" y="5934474"/>
            <a:ext cx="255213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Тянь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Шань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818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81572" y="5360820"/>
            <a:ext cx="87573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( </a:t>
            </a:r>
            <a:r>
              <a:rPr lang="ru-RU" sz="3200" b="1" dirty="0"/>
              <a:t>ГОРА форма рельефа)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72863" y="503192"/>
            <a:ext cx="78273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«Географическая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анаграмма»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8551" y="1272633"/>
            <a:ext cx="113740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Переставьте буквы в предложенных словах так, чтобы из них получались или географические термины, или названия географических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6767" y="3014058"/>
            <a:ext cx="3034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УДАР – Р _ _ </a:t>
            </a:r>
            <a:r>
              <a:rPr lang="ru-RU" sz="3200" b="1" dirty="0" smtClean="0">
                <a:latin typeface="arial" panose="020B0604020202020204" pitchFamily="34" charset="0"/>
              </a:rPr>
              <a:t>_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32972" y="3061424"/>
            <a:ext cx="5353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</a:rPr>
              <a:t>(РУДА полезное ископаемое)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80807" y="4253763"/>
            <a:ext cx="32169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ФОРТ – Т _ _ _ 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74320" y="4254810"/>
            <a:ext cx="5527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</a:rPr>
              <a:t>(ТОРФ полезное ископаемое)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80807" y="5299264"/>
            <a:ext cx="27342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РОГА - Г_ _ _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21433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://peakfinder.ru/image/original/380_han-teng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129" y="1460311"/>
            <a:ext cx="8748213" cy="5124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62252" y="502665"/>
            <a:ext cx="31309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75135" y="1460311"/>
            <a:ext cx="370521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«Царь небес?»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12943" y="5934474"/>
            <a:ext cx="255213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Хан Тенгри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872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www.dmit.kz/sites/default/files/gallery/2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618" y="1272106"/>
            <a:ext cx="7861609" cy="515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62252" y="502665"/>
            <a:ext cx="31309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75135" y="1460311"/>
            <a:ext cx="370521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«Пестрые горы?»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2943" y="5934474"/>
            <a:ext cx="255213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Алатау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534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s://fs01.infourok.ru/images/doc/37/46686/640/img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2"/>
          <a:stretch/>
        </p:blipFill>
        <p:spPr bwMode="auto">
          <a:xfrm>
            <a:off x="1929784" y="1272106"/>
            <a:ext cx="8205852" cy="526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62252" y="502665"/>
            <a:ext cx="31309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75135" y="1460311"/>
            <a:ext cx="370521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«Сурочьи горы?»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2943" y="5934474"/>
            <a:ext cx="255213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Тарбагатай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938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s://fs01.infourok.ru/images/doc/37/46686/640/img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2" b="15596"/>
          <a:stretch/>
        </p:blipFill>
        <p:spPr bwMode="auto">
          <a:xfrm>
            <a:off x="1756162" y="1272106"/>
            <a:ext cx="8459142" cy="492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62252" y="502665"/>
            <a:ext cx="31309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75135" y="1460311"/>
            <a:ext cx="370521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«Золотая степь?»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09667" y="5734418"/>
            <a:ext cx="255213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830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https://fs01.infourok.ru/images/doc/37/46686/640/img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1" b="14999"/>
          <a:stretch/>
        </p:blipFill>
        <p:spPr bwMode="auto">
          <a:xfrm>
            <a:off x="1432098" y="1272106"/>
            <a:ext cx="8800403" cy="541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62252" y="502665"/>
            <a:ext cx="31309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75135" y="1460311"/>
            <a:ext cx="370521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«Овечий загон?»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51678" y="6228601"/>
            <a:ext cx="255213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Мангистау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876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https://fs01.infourok.ru/images/doc/37/46686/640/img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56"/>
          <a:stretch/>
        </p:blipFill>
        <p:spPr bwMode="auto">
          <a:xfrm>
            <a:off x="1383873" y="1272106"/>
            <a:ext cx="8961550" cy="529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62252" y="502665"/>
            <a:ext cx="31309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75135" y="1460311"/>
            <a:ext cx="370521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«Овечий загон?»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88582" y="6102908"/>
            <a:ext cx="255213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Устирт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288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82534" y="1490850"/>
            <a:ext cx="6096000" cy="37856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 первом проходит урок физкультуры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Там улучшаем свои мы фигуры.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Ну, а второе — колючие братья.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руки их не советую брать я.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Водятся братья с саду и в лесу,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Встретить не страшно им даже лису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Вместе же все — это нефть и руда,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Чтоб их добыть, нужно много труда.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толще земли это все залегает.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Столько подсказок, так кто ж отгадает?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62252" y="502665"/>
            <a:ext cx="31365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Угадай - Ка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04892" y="5860131"/>
            <a:ext cx="3270447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ru-RU" b="1" dirty="0">
                <a:solidFill>
                  <a:srgbClr val="000000"/>
                </a:solidFill>
                <a:latin typeface="verdana" panose="020B0604030504040204" pitchFamily="34" charset="0"/>
              </a:rPr>
              <a:t>(Зал + ежи = залежи.)</a:t>
            </a:r>
          </a:p>
        </p:txBody>
      </p:sp>
    </p:spTree>
    <p:extLst>
      <p:ext uri="{BB962C8B-B14F-4D97-AF65-F5344CB8AC3E}">
        <p14:creationId xmlns:p14="http://schemas.microsoft.com/office/powerpoint/2010/main" val="2549223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07056" y="1949315"/>
            <a:ext cx="6096000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в первом приятно играет.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Соки и пиво народ попивает.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Титул монгольский дает нам второе,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сказках встречаем его мы порою.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Целое видят в пустынях верблюды.</a:t>
            </a: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песка нанесенного груда.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62252" y="502665"/>
            <a:ext cx="31365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Угадай - Ка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84714" y="5232524"/>
            <a:ext cx="4139275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(Бар + хан = бархан.)</a:t>
            </a:r>
          </a:p>
        </p:txBody>
      </p:sp>
    </p:spTree>
    <p:extLst>
      <p:ext uri="{BB962C8B-B14F-4D97-AF65-F5344CB8AC3E}">
        <p14:creationId xmlns:p14="http://schemas.microsoft.com/office/powerpoint/2010/main" val="4135031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016" y="502664"/>
            <a:ext cx="1547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1734" y="5609229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Боктыбай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6714" t="33535" r="21854" b="29524"/>
          <a:stretch/>
        </p:blipFill>
        <p:spPr>
          <a:xfrm>
            <a:off x="1987786" y="1442421"/>
            <a:ext cx="7972796" cy="399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54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1607" y="447650"/>
            <a:ext cx="1547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62252" y="5546957"/>
            <a:ext cx="3125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2728" t="33909" r="23532" b="29151"/>
          <a:stretch/>
        </p:blipFill>
        <p:spPr>
          <a:xfrm>
            <a:off x="2074459" y="1591546"/>
            <a:ext cx="7541709" cy="358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273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15988" y="494141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04386" y="557784"/>
            <a:ext cx="54068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Геохронологическая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18690"/>
              </p:ext>
            </p:extLst>
          </p:nvPr>
        </p:nvGraphicFramePr>
        <p:xfrm>
          <a:off x="423080" y="1524884"/>
          <a:ext cx="11095630" cy="411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06520"/>
                <a:gridCol w="328911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396621" y="1606604"/>
            <a:ext cx="5985806" cy="461665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эр выделяют в развитии Земли?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403308" y="1606604"/>
            <a:ext cx="586854" cy="523220"/>
          </a:xfrm>
          <a:prstGeom prst="rect">
            <a:avLst/>
          </a:prstGeom>
          <a:solidFill>
            <a:srgbClr val="CC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90812" y="2302133"/>
            <a:ext cx="2997424" cy="461665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древняя эра?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11988" y="2205013"/>
            <a:ext cx="1965276" cy="523220"/>
          </a:xfrm>
          <a:prstGeom prst="rect">
            <a:avLst/>
          </a:prstGeom>
          <a:solidFill>
            <a:srgbClr val="CC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Ахейская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40776" y="5041863"/>
            <a:ext cx="4897495" cy="461665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Эра в которой появился человек?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44735" y="3496825"/>
            <a:ext cx="6889578" cy="830997"/>
          </a:xfrm>
          <a:prstGeom prst="rect">
            <a:avLst/>
          </a:prstGeom>
          <a:solidFill>
            <a:srgbClr val="CC99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Эра в которой выделяется наибольшее количество периодов?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74752" y="2855451"/>
            <a:ext cx="6889578" cy="461665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Триасовый, юрский, меловой-это периоды эры?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35970" y="4434424"/>
            <a:ext cx="3006144" cy="461665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молодая эра?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18560" y="3643097"/>
            <a:ext cx="2552131" cy="523220"/>
          </a:xfrm>
          <a:prstGeom prst="rect">
            <a:avLst/>
          </a:prstGeom>
          <a:solidFill>
            <a:srgbClr val="CC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Палеозойская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18560" y="2854173"/>
            <a:ext cx="2402007" cy="523220"/>
          </a:xfrm>
          <a:prstGeom prst="rect">
            <a:avLst/>
          </a:prstGeom>
          <a:solidFill>
            <a:srgbClr val="CC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Мезозойской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717508" y="4432021"/>
            <a:ext cx="2545308" cy="523220"/>
          </a:xfrm>
          <a:prstGeom prst="rect">
            <a:avLst/>
          </a:prstGeom>
          <a:solidFill>
            <a:srgbClr val="CC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Кайнозойская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66327" y="5064528"/>
            <a:ext cx="2545308" cy="523220"/>
          </a:xfrm>
          <a:prstGeom prst="rect">
            <a:avLst/>
          </a:prstGeom>
          <a:solidFill>
            <a:srgbClr val="CC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Кайнозойская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018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1607" y="447650"/>
            <a:ext cx="1547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58603" y="5486400"/>
            <a:ext cx="2661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Белуха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3746" t="33317" r="24412" b="32837"/>
          <a:stretch/>
        </p:blipFill>
        <p:spPr>
          <a:xfrm>
            <a:off x="2234978" y="1561514"/>
            <a:ext cx="7392971" cy="336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74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77128" y="5692541"/>
            <a:ext cx="3671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Бесбакан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43472" y="489853"/>
            <a:ext cx="1547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5476" t="34856" r="19654" b="32452"/>
          <a:stretch/>
        </p:blipFill>
        <p:spPr>
          <a:xfrm>
            <a:off x="1716257" y="1517166"/>
            <a:ext cx="8625005" cy="353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40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08479" y="5648018"/>
            <a:ext cx="32345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Окпеты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43472" y="489853"/>
            <a:ext cx="1547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4511" t="33349" r="25525" b="25233"/>
          <a:stretch/>
        </p:blipFill>
        <p:spPr>
          <a:xfrm>
            <a:off x="2716529" y="1421244"/>
            <a:ext cx="6973382" cy="406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77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 descr="https://im0-tub-kz.yandex.net/i?id=83c4c300be80f43076b7ab3634509989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590" y="1730422"/>
            <a:ext cx="8683170" cy="252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94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7090" y="448602"/>
            <a:ext cx="4331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7429" y="1542197"/>
            <a:ext cx="9360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горы изображены на фрагменте карты?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works.doklad.ru/images/xvC1z9Q6XMk/568b42a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7" t="25941" r="56966" b="43869"/>
          <a:stretch/>
        </p:blipFill>
        <p:spPr bwMode="auto">
          <a:xfrm>
            <a:off x="1433014" y="2389571"/>
            <a:ext cx="3621375" cy="372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92119" y="3698543"/>
            <a:ext cx="4258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Мугалжары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152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7090" y="448602"/>
            <a:ext cx="4331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12898" y="1405035"/>
            <a:ext cx="9360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горы изображены на фрагменте карты?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92119" y="3698543"/>
            <a:ext cx="4258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Каратау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works.doklad.ru/images/xvC1z9Q6XMk/568b42a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64" t="69393" r="32439"/>
          <a:stretch/>
        </p:blipFill>
        <p:spPr bwMode="auto">
          <a:xfrm>
            <a:off x="2187125" y="2486727"/>
            <a:ext cx="3179929" cy="3593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694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7090" y="448602"/>
            <a:ext cx="4331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7429" y="1542197"/>
            <a:ext cx="9360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горы изображены на фрагменте карты?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92119" y="3698543"/>
            <a:ext cx="4258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Алтай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://works.doklad.ru/images/xvC1z9Q6XMk/568b42a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7" t="19734" b="59104"/>
          <a:stretch/>
        </p:blipFill>
        <p:spPr bwMode="auto">
          <a:xfrm>
            <a:off x="1588233" y="2702256"/>
            <a:ext cx="4377714" cy="2634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15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7090" y="448602"/>
            <a:ext cx="4331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7429" y="1542197"/>
            <a:ext cx="9360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горы изображены на фрагменте карты?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64824" y="3342577"/>
            <a:ext cx="42581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Жонгарский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Жетысуйский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Алатау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works.doklad.ru/images/xvC1z9Q6XMk/568b42a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21" t="40377" b="47921"/>
          <a:stretch/>
        </p:blipFill>
        <p:spPr bwMode="auto">
          <a:xfrm>
            <a:off x="425291" y="3172064"/>
            <a:ext cx="5980572" cy="191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6560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7090" y="448602"/>
            <a:ext cx="4331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7429" y="1542197"/>
            <a:ext cx="9360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горы изображены на фрагменте карты?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55642" y="3601017"/>
            <a:ext cx="4258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Заилийский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Алатау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ic.pics.livejournal.com/bbre/19510567/34136/34136_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579" y="2389571"/>
            <a:ext cx="3317022" cy="359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566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1-tub-kz.yandex.net/i?id=0fd2fd9e693ef2d8df1c84ee241a5d80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7090" y="448602"/>
            <a:ext cx="4331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7429" y="1542197"/>
            <a:ext cx="9360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равнина изображена на фрагменте карты?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95582" y="4054996"/>
            <a:ext cx="5718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Европейская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2" name="Picture 2" descr="http://picsview.ru/images/1729064_karta-kazahstana-p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9" r="75631" b="29669"/>
          <a:stretch/>
        </p:blipFill>
        <p:spPr bwMode="auto">
          <a:xfrm>
            <a:off x="1944457" y="2265527"/>
            <a:ext cx="3350874" cy="416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6970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446</Words>
  <Application>Microsoft Office PowerPoint</Application>
  <PresentationFormat>Широкоэкранный</PresentationFormat>
  <Paragraphs>147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Arial</vt:lpstr>
      <vt:lpstr>Arial</vt:lpstr>
      <vt:lpstr>Calibri</vt:lpstr>
      <vt:lpstr>Calibri Light</vt:lpstr>
      <vt:lpstr>Georgia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9</dc:creator>
  <cp:lastModifiedBy>9</cp:lastModifiedBy>
  <cp:revision>37</cp:revision>
  <dcterms:created xsi:type="dcterms:W3CDTF">2017-03-15T17:01:28Z</dcterms:created>
  <dcterms:modified xsi:type="dcterms:W3CDTF">2017-03-19T13:28:28Z</dcterms:modified>
</cp:coreProperties>
</file>