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8" r:id="rId3"/>
    <p:sldId id="301" r:id="rId4"/>
    <p:sldId id="300" r:id="rId5"/>
    <p:sldId id="299" r:id="rId6"/>
    <p:sldId id="263" r:id="rId7"/>
    <p:sldId id="283" r:id="rId8"/>
    <p:sldId id="285" r:id="rId9"/>
    <p:sldId id="286" r:id="rId10"/>
    <p:sldId id="260" r:id="rId11"/>
    <p:sldId id="287" r:id="rId12"/>
    <p:sldId id="288" r:id="rId13"/>
    <p:sldId id="289" r:id="rId14"/>
    <p:sldId id="290" r:id="rId15"/>
    <p:sldId id="291" r:id="rId16"/>
    <p:sldId id="261" r:id="rId17"/>
    <p:sldId id="292" r:id="rId18"/>
    <p:sldId id="293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65" r:id="rId34"/>
    <p:sldId id="264" r:id="rId35"/>
    <p:sldId id="268" r:id="rId36"/>
    <p:sldId id="302" r:id="rId37"/>
    <p:sldId id="303" r:id="rId38"/>
    <p:sldId id="304" r:id="rId39"/>
    <p:sldId id="305" r:id="rId40"/>
    <p:sldId id="306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905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23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80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307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12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182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84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84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814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38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2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0263A-C2E8-452D-8139-DBCE0237BCDF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6B239-DE43-47B4-AECF-1E596CE050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8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georgemaps.com/wp-content/uploads/2016/06/vintage-world-map-background-stock-photos-images-royalty-free-old-fashioned-design-rustic-with-compass-rose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0393" y="3324199"/>
            <a:ext cx="9385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/>
            <a:r>
              <a:rPr lang="ru-RU" sz="3600" b="1" i="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Есть на всё в программе мера.</a:t>
            </a:r>
            <a:endParaRPr lang="ru-RU" sz="3600" b="1" i="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marL="228600"/>
            <a:r>
              <a:rPr lang="ru-RU" sz="3600" b="1" i="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     Наша тема «Литосфера»</a:t>
            </a:r>
            <a:endParaRPr lang="ru-RU" sz="3600" b="1" i="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711" y="559558"/>
            <a:ext cx="69467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Географическая викторина</a:t>
            </a:r>
            <a:endParaRPr lang="ru-RU" sz="5400" b="1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306" y="5285665"/>
            <a:ext cx="66874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географии ГКУ </a:t>
            </a:r>
          </a:p>
          <a:p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«Общая средняя школа им. М. Горького», г. </a:t>
            </a:r>
            <a:r>
              <a:rPr lang="ru-RU" sz="20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Шардара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Южно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Казахстанской области, Республики Казахстан</a:t>
            </a:r>
          </a:p>
          <a:p>
            <a:pPr algn="ctr"/>
            <a:r>
              <a:rPr lang="ru-RU" sz="24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Карюгина</a:t>
            </a:r>
            <a:r>
              <a:rPr lang="ru-RU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Леонидовна</a:t>
            </a:r>
            <a:endPara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66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2755" y="2777671"/>
            <a:ext cx="81435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Ядро, мантия, впадина, земная кора.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22597" y="4657229"/>
            <a:ext cx="22509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Впадина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2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7708" y="2571543"/>
            <a:ext cx="7207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Вершина, дюны, барханы, овраг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5374" y="4663701"/>
            <a:ext cx="2012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Вершина</a:t>
            </a:r>
          </a:p>
        </p:txBody>
      </p:sp>
    </p:spTree>
    <p:extLst>
      <p:ext uri="{BB962C8B-B14F-4D97-AF65-F5344CB8AC3E}">
        <p14:creationId xmlns:p14="http://schemas.microsoft.com/office/powerpoint/2010/main" val="2778663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2816398"/>
            <a:ext cx="8643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Подошва, склон, вершина, отмель.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2057" y="5073135"/>
            <a:ext cx="19720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Отмель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2571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81821" y="2602700"/>
            <a:ext cx="8449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Очаг, сейсмические волны, эпицентр, 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3123" y="4687348"/>
            <a:ext cx="1689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Кратер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611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2542" y="2821851"/>
            <a:ext cx="8682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</a:rPr>
              <a:t>Низменность, перевал, гребень, хребет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15777" y="4745589"/>
            <a:ext cx="2986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Низменность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1096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28380" y="2727237"/>
            <a:ext cx="9589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Гранит</a:t>
            </a:r>
            <a:r>
              <a:rPr lang="ru-RU" sz="3200" b="1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, торф, поваренная соль, известняк.</a:t>
            </a:r>
            <a:endParaRPr lang="ru-RU" sz="3200" b="1" i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БЕЛАЯ ВОРОНА</a:t>
            </a:r>
            <a:endParaRPr lang="ru-RU" sz="5400" b="1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4666" y="4772884"/>
            <a:ext cx="1522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Гранит</a:t>
            </a:r>
          </a:p>
        </p:txBody>
      </p:sp>
    </p:spTree>
    <p:extLst>
      <p:ext uri="{BB962C8B-B14F-4D97-AF65-F5344CB8AC3E}">
        <p14:creationId xmlns:p14="http://schemas.microsoft.com/office/powerpoint/2010/main" val="267770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0-tub-kz.yandex.net/i?id=a3620b4fbb781c968129adbaffdafe99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39" y="2018902"/>
            <a:ext cx="57150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8108" y="354842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Чёрный ящик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5607" y="1278172"/>
            <a:ext cx="4765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Угадайте, что в ящике.</a:t>
            </a:r>
          </a:p>
        </p:txBody>
      </p:sp>
      <p:pic>
        <p:nvPicPr>
          <p:cNvPr id="5122" name="Picture 2" descr="http://www.xn--d1acimmaskq.xn--p1ai/photo/78/787f0fe338693ae922369507cc9931a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4" t="10290" r="11220" b="10834"/>
          <a:stretch/>
        </p:blipFill>
        <p:spPr bwMode="auto">
          <a:xfrm>
            <a:off x="6737014" y="1278172"/>
            <a:ext cx="4989654" cy="528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41735" y="2280511"/>
            <a:ext cx="1673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(Соль)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91727" y="1841648"/>
            <a:ext cx="443494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      Это 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горная порода. Древние римляне верили в её сверхъестественную силу. Организму человека она необходима. Древние люди получали её только с пищей (растительной и животной). Современный человек её употребляет в пищу каждый день. Что это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?</a:t>
            </a:r>
            <a:endParaRPr lang="ru-RU" sz="2400" b="1" i="0" dirty="0" smtClean="0">
              <a:solidFill>
                <a:schemeClr val="bg1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8427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im0-tub-kz.yandex.net/i?id=a61499fa866a637849c96d2c3223367f&amp;n=33&amp;h=215&amp;w=2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647" y="2280511"/>
            <a:ext cx="4730593" cy="395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8108" y="354842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Чёрный ящик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5607" y="1278172"/>
            <a:ext cx="4765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Угадайте, что в ящике.</a:t>
            </a:r>
          </a:p>
        </p:txBody>
      </p:sp>
      <p:pic>
        <p:nvPicPr>
          <p:cNvPr id="5122" name="Picture 2" descr="http://www.xn--d1acimmaskq.xn--p1ai/photo/78/787f0fe338693ae922369507cc9931a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4" t="10290" r="11220" b="10834"/>
          <a:stretch/>
        </p:blipFill>
        <p:spPr bwMode="auto">
          <a:xfrm>
            <a:off x="6737014" y="1278172"/>
            <a:ext cx="4989654" cy="528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41735" y="2280511"/>
            <a:ext cx="17100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Пемза.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91727" y="2926842"/>
            <a:ext cx="44349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Helvetica Neue"/>
              </a:rPr>
              <a:t>      В этой породе много пустот, поэтому она настолько легкая, что не тонет в </a:t>
            </a:r>
            <a:r>
              <a:rPr lang="ru-RU" sz="2400" b="1" dirty="0" smtClean="0">
                <a:solidFill>
                  <a:schemeClr val="bg1"/>
                </a:solidFill>
                <a:latin typeface="Helvetica Neue"/>
              </a:rPr>
              <a:t>воде. Что 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это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?</a:t>
            </a:r>
            <a:endParaRPr lang="ru-RU" sz="2400" b="1" i="0" dirty="0" smtClean="0">
              <a:solidFill>
                <a:schemeClr val="bg1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30943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8108" y="354842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Чёрный ящик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5607" y="1278172"/>
            <a:ext cx="4765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Угадайте, что в ящике.</a:t>
            </a:r>
          </a:p>
        </p:txBody>
      </p:sp>
      <p:pic>
        <p:nvPicPr>
          <p:cNvPr id="5122" name="Picture 2" descr="http://www.xn--d1acimmaskq.xn--p1ai/photo/78/787f0fe338693ae922369507cc9931a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4" t="10290" r="11220" b="10834"/>
          <a:stretch/>
        </p:blipFill>
        <p:spPr bwMode="auto">
          <a:xfrm>
            <a:off x="6737014" y="1278172"/>
            <a:ext cx="4989654" cy="528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91727" y="2926842"/>
            <a:ext cx="3694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Helvetica Neue"/>
              </a:rPr>
              <a:t>      Этой породой топят печь . </a:t>
            </a:r>
            <a:r>
              <a:rPr lang="ru-RU" sz="2400" b="1" dirty="0" smtClean="0">
                <a:solidFill>
                  <a:schemeClr val="bg1"/>
                </a:solidFill>
                <a:latin typeface="Helvetica Neue"/>
              </a:rPr>
              <a:t>Что 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это</a:t>
            </a:r>
            <a:r>
              <a:rPr lang="ru-RU" sz="2400" b="1" i="0" dirty="0" smtClean="0">
                <a:solidFill>
                  <a:schemeClr val="bg1"/>
                </a:solidFill>
                <a:effectLst/>
                <a:latin typeface="Helvetica Neue"/>
              </a:rPr>
              <a:t>?</a:t>
            </a:r>
            <a:endParaRPr lang="ru-RU" sz="2400" b="1" i="0" dirty="0" smtClean="0">
              <a:solidFill>
                <a:schemeClr val="bg1"/>
              </a:solidFill>
              <a:effectLst/>
              <a:latin typeface="Helvetica Neue"/>
            </a:endParaRPr>
          </a:p>
        </p:txBody>
      </p:sp>
      <p:pic>
        <p:nvPicPr>
          <p:cNvPr id="13314" name="Picture 2" descr="https://im0-tub-kz.yandex.net/i?id=d20ac78ea105776d38c64b0554afed46&amp;n=33&amp;h=215&amp;w=28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07" y="2201502"/>
            <a:ext cx="5028246" cy="376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73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71767" y="40941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9945" y="2159687"/>
            <a:ext cx="6250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6" name="Picture 4" descr="http://cdn01.ru/files/users/images/22/aa/22aa602d8070b729edffe809301741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18"/>
          <a:stretch/>
        </p:blipFill>
        <p:spPr bwMode="auto">
          <a:xfrm>
            <a:off x="7816416" y="1296537"/>
            <a:ext cx="1688757" cy="513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83391" y="4339988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Кордильеры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20096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ufavesti.ru/uploads/2016/04/1240852448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617" y="1224658"/>
            <a:ext cx="8571681" cy="53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11437" y="528425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(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Дорога)</a:t>
            </a:r>
            <a:endParaRPr lang="ru-RU" sz="2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  <a:p>
            <a:pPr algn="ctr"/>
            <a:endParaRPr lang="ru-RU" sz="2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1437" y="318778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Загадки и шарады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20074" y="2087427"/>
            <a:ext cx="75110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Мой первый слог – в линейках нотных,</a:t>
            </a:r>
            <a:b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Два остальных – ищите у животных,</a:t>
            </a:r>
            <a:endParaRPr 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А целое соединит всегда</a:t>
            </a:r>
            <a:b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Деревни, села, города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408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64451" y="623788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934" y="2263238"/>
            <a:ext cx="6250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3391" y="4339988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http://cdn01.ru/files/users/images/22/aa/22aa602d8070b729edffe809301741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6"/>
          <a:stretch/>
        </p:blipFill>
        <p:spPr bwMode="auto">
          <a:xfrm>
            <a:off x="8399062" y="832101"/>
            <a:ext cx="1652268" cy="519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7942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0370" y="664134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2763" y="2234750"/>
            <a:ext cx="5636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8" name="Picture 6" descr="https://im0-tub-kz.yandex.net/i?id=a5633968ab2246758262204826a5ec8d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2" r="53298" b="23677"/>
          <a:stretch/>
        </p:blipFill>
        <p:spPr bwMode="auto">
          <a:xfrm>
            <a:off x="7260609" y="1670753"/>
            <a:ext cx="2920622" cy="443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60310" y="4421874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Уральские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57055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6764" y="858600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6537" y="2822390"/>
            <a:ext cx="5636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0310" y="4421874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Пиренеи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pokyer.ru/wp-content/uploads/2016/12/b12cd1d35891e052d772435718d1cd6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94" r="68478"/>
          <a:stretch/>
        </p:blipFill>
        <p:spPr bwMode="auto">
          <a:xfrm>
            <a:off x="7225114" y="2135396"/>
            <a:ext cx="3495719" cy="352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9438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pokyer.ru/wp-content/uploads/2016/12/b12cd1d35891e052d772435718d1cd6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7" t="29629" r="50196"/>
          <a:stretch/>
        </p:blipFill>
        <p:spPr bwMode="auto">
          <a:xfrm>
            <a:off x="7854286" y="1596787"/>
            <a:ext cx="2224586" cy="42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0370" y="215021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8880" y="2351782"/>
            <a:ext cx="5636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0310" y="4421874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Альпы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60684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pokyer.ru/wp-content/uploads/2016/12/b12cd1d35891e052d772435718d1cd6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5" t="49360" r="35867"/>
          <a:stretch/>
        </p:blipFill>
        <p:spPr bwMode="auto">
          <a:xfrm>
            <a:off x="7137778" y="2209981"/>
            <a:ext cx="3657601" cy="352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8262" y="433834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934" y="2209981"/>
            <a:ext cx="5636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934" y="4435522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Аппенины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13343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upload.wikimedia.org/wikipedia/ru/e/e5/%D0%A0%D0%B5%D0%BB%D1%8C%D0%B5%D1%84_%D0%A2%D1%8F%D0%BD%D1%8C-%D0%A8%D0%B0%D0%BD%D1%8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763" y="2630417"/>
            <a:ext cx="8482273" cy="192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3793" y="356696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6182" y="5390865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Шань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9933" y="1596787"/>
            <a:ext cx="10153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62741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www.diclib.com/Russian_BSE/02478957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973" y="2994639"/>
            <a:ext cx="3817277" cy="310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97791" y="382189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032" y="1903858"/>
            <a:ext cx="10153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горы изображенные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8767" y="3439235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Гималаи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70111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www.metod-kopilka.ru/images/doc/29/23358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6" t="30274" r="71403" b="13607"/>
          <a:stretch/>
        </p:blipFill>
        <p:spPr bwMode="auto">
          <a:xfrm>
            <a:off x="8120416" y="1692321"/>
            <a:ext cx="2006221" cy="42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7317" y="589362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933" y="1933761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9492" y="4339988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Восточно-Европейская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83568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95182" y="327545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218" y="1954243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http://www.metod-kopilka.ru/images/doc/29/23358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4" t="19727" r="50209" b="17785"/>
          <a:stretch/>
        </p:blipFill>
        <p:spPr bwMode="auto">
          <a:xfrm>
            <a:off x="7710985" y="1343208"/>
            <a:ext cx="2060812" cy="517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69492" y="4339988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Западно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Сибирская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03570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s://fs00.infourok.ru/images/doc/211/240227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89" t="27290" r="26627" b="33904"/>
          <a:stretch/>
        </p:blipFill>
        <p:spPr bwMode="auto">
          <a:xfrm>
            <a:off x="7799696" y="1397799"/>
            <a:ext cx="2279176" cy="49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3463" y="505554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0751" y="2026770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9253182" y="3166447"/>
            <a:ext cx="2292824" cy="19514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60310" y="4471579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Китайская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88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allpapers1920.ru/img/picture/Feb/15/d3d5abccf2e62ab464a49a285d989bdb/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294" y="1147592"/>
            <a:ext cx="7350021" cy="551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1437" y="318778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Загадки и шарады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1645" y="1709813"/>
            <a:ext cx="6096001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торжественному крику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Прибавь согласный звук,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Чтобы протянулись горы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С севера на юг. 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4487" y="5055672"/>
            <a:ext cx="16247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(Урал)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60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s://fs00.infourok.ru/images/doc/211/240227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9" t="57737" r="41701" b="16989"/>
          <a:stretch/>
        </p:blipFill>
        <p:spPr bwMode="auto">
          <a:xfrm>
            <a:off x="7315201" y="2115403"/>
            <a:ext cx="3587428" cy="342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62706" y="519710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3208" y="2015909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8366078" y="1160060"/>
            <a:ext cx="600501" cy="17878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8966579" y="1160060"/>
            <a:ext cx="723331" cy="19925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44397" y="4471578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Индо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Гангская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65859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s://im0-tub-kz.yandex.net/i?id=e7abfef0baf53b8356bef79391142851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52965" r="65810" b="10094"/>
          <a:stretch/>
        </p:blipFill>
        <p:spPr bwMode="auto">
          <a:xfrm>
            <a:off x="8011234" y="1937982"/>
            <a:ext cx="2694128" cy="394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56598" y="540181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4567" y="2340423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8789158" y="764275"/>
            <a:ext cx="504967" cy="1665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14567" y="4488722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Амазонская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5646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4961" y="410527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Географическая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4995" y="2273236"/>
            <a:ext cx="6100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равнину, изображенную на фрагменте карты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s://im0-tub-kz.yandex.net/i?id=e7abfef0baf53b8356bef79391142851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52965" r="65810" b="10094"/>
          <a:stretch/>
        </p:blipFill>
        <p:spPr bwMode="auto">
          <a:xfrm>
            <a:off x="8011234" y="1937982"/>
            <a:ext cx="2694128" cy="394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9212240" y="1105469"/>
            <a:ext cx="818864" cy="28046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78423" y="4689943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 -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Платская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05214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592" y="3389462"/>
            <a:ext cx="81724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 </a:t>
            </a: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8848 </a:t>
            </a: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- Джомолунгма;</a:t>
            </a:r>
            <a:b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1620 - глубина Байкала;</a:t>
            </a:r>
            <a:b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11022 - </a:t>
            </a:r>
            <a:r>
              <a:rPr lang="ru-RU" sz="2800" i="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Марианский</a:t>
            </a: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 желоб;</a:t>
            </a:r>
            <a:b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4750 - </a:t>
            </a:r>
            <a:r>
              <a:rPr lang="ru-RU" sz="2800" i="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влк</a:t>
            </a: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. Ключевская сопка;</a:t>
            </a:r>
            <a:b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1895 - наивысшая точка Уральских гор (</a:t>
            </a:r>
            <a:r>
              <a:rPr lang="ru-RU" sz="2800" i="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г.Народная</a:t>
            </a:r>
            <a:r>
              <a:rPr lang="ru-RU" sz="2800" i="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).</a:t>
            </a:r>
            <a:endParaRPr lang="ru-RU" sz="2800" i="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7789" y="127709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Шифровка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592" y="1143372"/>
            <a:ext cx="98453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, serif"/>
              </a:rPr>
              <a:t>В представленном ряду спрятаны известные глубины и высоты. Ваша задача расшифровать ряд. 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23723" y="2451083"/>
            <a:ext cx="4942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884816201102247501895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36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4257" y="6211669"/>
            <a:ext cx="9976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Что 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образуют горы в океане </a:t>
            </a:r>
            <a:endParaRPr lang="ru-RU" sz="2400" b="1" i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710" y="368489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- ответ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4259" y="1593818"/>
            <a:ext cx="6810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Эти движения происходят очень медленно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86233" y="1574841"/>
            <a:ext cx="3325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  – </a:t>
            </a:r>
            <a:r>
              <a:rPr lang="ru-RU" sz="24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горизонтальные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4258" y="2055483"/>
            <a:ext cx="681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Место на глубине, где образуются разрыв и смещение пород называют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99818" y="2088695"/>
            <a:ext cx="3989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– очагом </a:t>
            </a:r>
            <a:r>
              <a:rPr lang="ru-RU" sz="24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землетрясения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4257" y="2938525"/>
            <a:ext cx="681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Ученые, которые изучают и следят за состоянием литосферы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67421" y="2833382"/>
            <a:ext cx="2244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– </a:t>
            </a:r>
            <a:r>
              <a:rPr lang="ru-RU" sz="2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сейсмологи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4257" y="3820748"/>
            <a:ext cx="7466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Излившаяся на поверхность магма называется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57189" y="3769522"/>
            <a:ext cx="1455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 – </a:t>
            </a:r>
            <a:r>
              <a:rPr lang="ru-RU" sz="2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лавой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1552" y="4366465"/>
            <a:ext cx="73433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Воды, вырывающиеся на поверхность горячим фонтаном высотой в несколько десятков метров,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называют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45224" y="4360697"/>
            <a:ext cx="2025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– </a:t>
            </a:r>
            <a:r>
              <a:rPr lang="ru-RU" sz="2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гейзерами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4257" y="5650846"/>
            <a:ext cx="4142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Самая высокая точка гор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595578" y="5436205"/>
            <a:ext cx="1016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 пик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234661" y="6146682"/>
            <a:ext cx="1572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– </a:t>
            </a:r>
            <a:r>
              <a:rPr lang="ru-RU" sz="24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хребты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15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01253" y="354841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https://im0-tub-kz.yandex.net/i?id=6db3a7833bf37f439e148c46e5c5e1fb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3"/>
          <a:stretch/>
        </p:blipFill>
        <p:spPr bwMode="auto">
          <a:xfrm>
            <a:off x="2052614" y="1692322"/>
            <a:ext cx="7734150" cy="378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0305" y="5886902"/>
            <a:ext cx="436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Литосфера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34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https://allyslide.com/thumbs/7f4b29137bbcb733b8adbfaa9f73ff96/img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0" t="16717" r="26460" b="32179"/>
          <a:stretch/>
        </p:blipFill>
        <p:spPr bwMode="auto">
          <a:xfrm>
            <a:off x="3998793" y="2101755"/>
            <a:ext cx="3657600" cy="292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01253" y="354841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0305" y="5886902"/>
            <a:ext cx="436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874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https://ds01.infourok.ru/uploads/ex/09ab/0000a5ea-2fd2122f/img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8" t="23110" r="6925" b="32910"/>
          <a:stretch/>
        </p:blipFill>
        <p:spPr bwMode="auto">
          <a:xfrm>
            <a:off x="1985748" y="1678674"/>
            <a:ext cx="7751928" cy="301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5748" y="423079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0305" y="5886902"/>
            <a:ext cx="436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Горизонт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262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https://im0-tub-kz.yandex.net/i?id=16bf5675eb54346cbad7541aae0bea02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4" y="1602497"/>
            <a:ext cx="998220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5748" y="423079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0305" y="5886902"/>
            <a:ext cx="436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Вулкан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620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https://allyslide.com/thumbs/7f4b29137bbcb733b8adbfaa9f73ff96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7" t="19104" r="15176" b="36955"/>
          <a:stretch/>
        </p:blipFill>
        <p:spPr bwMode="auto">
          <a:xfrm>
            <a:off x="2620370" y="1842446"/>
            <a:ext cx="6789538" cy="326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5748" y="423079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3010" y="5600299"/>
            <a:ext cx="436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0348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www.stihi.ru/pics/2013/08/17/8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193" y="1334441"/>
            <a:ext cx="8251446" cy="514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1819" y="488846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(Утес)</a:t>
            </a:r>
          </a:p>
          <a:p>
            <a:pPr algn="ctr"/>
            <a:endParaRPr lang="ru-RU" sz="2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1437" y="318778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Загадки и шарады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0892" y="2355238"/>
            <a:ext cx="7511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Предлог и стройматериал </a:t>
            </a:r>
            <a:b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Морской выдерживают вал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7120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https://im0-tub-kz.yandex.net/i?id=147a4781ea5b207d2d494ceabaf1386c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18" b="64769"/>
          <a:stretch/>
        </p:blipFill>
        <p:spPr bwMode="auto">
          <a:xfrm>
            <a:off x="1108644" y="558466"/>
            <a:ext cx="3499843" cy="211540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https://im0-tub-kz.yandex.net/i?id=147a4781ea5b207d2d494ceabaf1386c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9" t="47308" b="5905"/>
          <a:stretch/>
        </p:blipFill>
        <p:spPr bwMode="auto">
          <a:xfrm>
            <a:off x="7780756" y="3564775"/>
            <a:ext cx="3389237" cy="212066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https://im0-tub-kz.yandex.net/i?id=147a4781ea5b207d2d494ceabaf1386c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87" b="52180"/>
          <a:stretch/>
        </p:blipFill>
        <p:spPr bwMode="auto">
          <a:xfrm>
            <a:off x="1108644" y="3564775"/>
            <a:ext cx="3627129" cy="216621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 descr="https://im0-tub-kz.yandex.net/i?id=147a4781ea5b207d2d494ceabaf1386c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" t="44978" r="59741" b="13108"/>
          <a:stretch/>
        </p:blipFill>
        <p:spPr bwMode="auto">
          <a:xfrm>
            <a:off x="7751928" y="582733"/>
            <a:ext cx="3418066" cy="209113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5425" y="383171"/>
            <a:ext cx="7574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923" y="2844518"/>
            <a:ext cx="436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6" y="5930552"/>
            <a:ext cx="436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Глина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11084" y="2905780"/>
            <a:ext cx="436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Алмаз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91732" y="5930552"/>
            <a:ext cx="436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Мрамор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1681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chydesa-mira.ru/wp-content/uploads/2015/11/%D0%BB%D0%B5%D0%B4%D0%BD%D0%B8%D0%BA-%D0%A4%D0%B5%D0%B4%D1%87%D0%B5%D0%BD%D0%BA%D0%BE-%D0%BD%D0%B0-%D0%9F%D0%B0%D0%BC%D0%B8%D1%80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665" y="1184316"/>
            <a:ext cx="8099751" cy="53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36229" y="5347883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(Памир)</a:t>
            </a:r>
          </a:p>
          <a:p>
            <a:pPr algn="ctr"/>
            <a:endParaRPr lang="ru-RU" sz="2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1437" y="318778"/>
            <a:ext cx="634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Загадки и шарады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90710" y="1507481"/>
            <a:ext cx="75110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Первый слог – движение в танце,</a:t>
            </a:r>
            <a:b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Второй слог – вселенная,</a:t>
            </a:r>
            <a:b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</a:b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А целое горная страна в Азии.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824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9201" y="2188908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От дождей, текучих вод</a:t>
            </a:r>
            <a:b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Он растет из года в год.</a:t>
            </a:r>
            <a:b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Он полей равнинных враг,</a:t>
            </a:r>
            <a:b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Как зовут его</a:t>
            </a:r>
            <a:r>
              <a:rPr lang="ru-RU" sz="28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?</a:t>
            </a:r>
            <a:endParaRPr lang="ru-RU" sz="2800" b="1" i="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Загадки и шарады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10573" y="5096947"/>
            <a:ext cx="1420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</a:rPr>
              <a:t>(Овраг)</a:t>
            </a:r>
          </a:p>
        </p:txBody>
      </p:sp>
      <p:pic>
        <p:nvPicPr>
          <p:cNvPr id="1026" name="Picture 2" descr="http://thedifference.ru/wp-content/uploads/2015/12/chem-otlichaetsya-balka-ot-ovraga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444" y="2188908"/>
            <a:ext cx="4524375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420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1024" y="1943248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По </a:t>
            </a:r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пустыне гонит ветер</a:t>
            </a:r>
            <a:b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Горы желтого песка.</a:t>
            </a:r>
            <a:b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Как зовутся горы эти,</a:t>
            </a:r>
            <a:b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Вы подумайте слегка</a:t>
            </a:r>
            <a:r>
              <a:rPr lang="ru-RU" sz="3200" b="1" i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.</a:t>
            </a:r>
            <a:endParaRPr lang="ru-RU" sz="3200" b="1" i="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Загадки и шарады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51278" y="5095643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(Барханы)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2050" name="Picture 2" descr="http://333v.ru/uploads/38/381b4246b4d0dbe47fabccb59baa9c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4" y="2202308"/>
            <a:ext cx="4288666" cy="321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141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1024" y="194324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Взлетают пыль и кучи пепла,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 земле бушует бог огня.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Какие горы Этна? Гекла?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Еще вопрос вам от меня.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70746" y="589795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Загадки и шарады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51278" y="5095643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(Вулканы)</a:t>
            </a:r>
          </a:p>
        </p:txBody>
      </p:sp>
      <p:pic>
        <p:nvPicPr>
          <p:cNvPr id="3074" name="Picture 2" descr="http://www.zastavki.com/pictures/originals/2013/Nature___Volcanoes___Volcano_smokes_041669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4" y="2006331"/>
            <a:ext cx="5064368" cy="316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75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0-tub-kz.yandex.net/i?id=3bd7a3bcb776fcad042ce7e664e49d5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1024" y="194324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Бьет источника фонтан,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Струя до поднебесья.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В соседях с ним живет вулкан,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Фонтан вам тот известен.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74711" y="559558"/>
            <a:ext cx="6946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Загадки и шарады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51278" y="5095643"/>
            <a:ext cx="2247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(Гейзер)</a:t>
            </a:r>
          </a:p>
        </p:txBody>
      </p:sp>
      <p:pic>
        <p:nvPicPr>
          <p:cNvPr id="4098" name="Picture 2" descr="http://uk.peopleandcountries.com/data/attachment/portal/201510/17/102550zrky6hrftx6h89m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53" y="1943248"/>
            <a:ext cx="4665349" cy="349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59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515</Words>
  <Application>Microsoft Office PowerPoint</Application>
  <PresentationFormat>Широкоэкранный</PresentationFormat>
  <Paragraphs>136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9" baseType="lpstr">
      <vt:lpstr>Arial</vt:lpstr>
      <vt:lpstr>Calibri</vt:lpstr>
      <vt:lpstr>Calibri Light</vt:lpstr>
      <vt:lpstr>Helvetica Neue</vt:lpstr>
      <vt:lpstr>Tahoma</vt:lpstr>
      <vt:lpstr>Times New Roman</vt:lpstr>
      <vt:lpstr>Times New Roman, serif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9</dc:creator>
  <cp:lastModifiedBy>9</cp:lastModifiedBy>
  <cp:revision>26</cp:revision>
  <dcterms:created xsi:type="dcterms:W3CDTF">2017-03-18T17:41:11Z</dcterms:created>
  <dcterms:modified xsi:type="dcterms:W3CDTF">2017-03-19T13:23:29Z</dcterms:modified>
</cp:coreProperties>
</file>