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3.xml" ContentType="application/vnd.openxmlformats-officedocument.theme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firstSlideNum="1" rtl="0" saveSubsetFonts="0" serverZoom="0" showSpecialPlsOnTitleSld="1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type="screen4x3" cy="6858000" cx="9144000"/>
  <p:notesSz cx="6858000" cy="9144000"/>
  <p:defaultTextStyle>
    <a:lvl1pPr algn="l" fontAlgn="base" indent="0" latinLnBrk="1" marL="0" rtl="0">
      <a:lnSpc>
        <a:spcPct val="100000"/>
      </a:lnSpc>
      <a:spcBef>
        <a:spcPct val="0"/>
      </a:spcBef>
      <a:spcAft>
        <a:spcPct val="0"/>
      </a:spcAft>
      <a:buFontTx/>
      <a:buNone/>
      <a:defRPr baseline="0" b="0" sz="1800" i="0" u="none">
        <a:solidFill>
          <a:schemeClr val="dk1"/>
        </a:solidFill>
        <a:latin typeface="Times New Roman" pitchFamily="18" charset="0"/>
        <a:sym typeface="Times New Roman" pitchFamily="18" charset="0"/>
      </a:defRPr>
    </a:lvl1pPr>
    <a:lvl2pPr algn="l" fontAlgn="base" indent="0" latinLnBrk="1" marL="457200" rtl="0">
      <a:lnSpc>
        <a:spcPct val="100000"/>
      </a:lnSpc>
      <a:spcBef>
        <a:spcPct val="0"/>
      </a:spcBef>
      <a:spcAft>
        <a:spcPct val="0"/>
      </a:spcAft>
      <a:buFontTx/>
      <a:buNone/>
      <a:defRPr baseline="0" b="0" sz="1800" i="0" u="none">
        <a:solidFill>
          <a:schemeClr val="dk1"/>
        </a:solidFill>
        <a:latin typeface="Times New Roman" pitchFamily="18" charset="0"/>
        <a:sym typeface="Times New Roman" pitchFamily="18" charset="0"/>
      </a:defRPr>
    </a:lvl2pPr>
    <a:lvl3pPr algn="l" fontAlgn="base" indent="0" latinLnBrk="1" marL="914400" rtl="0">
      <a:lnSpc>
        <a:spcPct val="100000"/>
      </a:lnSpc>
      <a:spcBef>
        <a:spcPct val="0"/>
      </a:spcBef>
      <a:spcAft>
        <a:spcPct val="0"/>
      </a:spcAft>
      <a:buFontTx/>
      <a:buNone/>
      <a:defRPr baseline="0" b="0" sz="1800" i="0" u="none">
        <a:solidFill>
          <a:schemeClr val="dk1"/>
        </a:solidFill>
        <a:latin typeface="Times New Roman" pitchFamily="18" charset="0"/>
        <a:sym typeface="Times New Roman" pitchFamily="18" charset="0"/>
      </a:defRPr>
    </a:lvl3pPr>
    <a:lvl4pPr algn="l" fontAlgn="base" indent="0" latinLnBrk="1" marL="1371600" rtl="0">
      <a:lnSpc>
        <a:spcPct val="100000"/>
      </a:lnSpc>
      <a:spcBef>
        <a:spcPct val="0"/>
      </a:spcBef>
      <a:spcAft>
        <a:spcPct val="0"/>
      </a:spcAft>
      <a:buFontTx/>
      <a:buNone/>
      <a:defRPr baseline="0" b="0" sz="1800" i="0" u="none">
        <a:solidFill>
          <a:schemeClr val="dk1"/>
        </a:solidFill>
        <a:latin typeface="Times New Roman" pitchFamily="18" charset="0"/>
        <a:sym typeface="Times New Roman" pitchFamily="18" charset="0"/>
      </a:defRPr>
    </a:lvl4pPr>
    <a:lvl5pPr algn="l" fontAlgn="base" indent="0" latinLnBrk="1" marL="1828800" rtl="0">
      <a:lnSpc>
        <a:spcPct val="100000"/>
      </a:lnSpc>
      <a:spcBef>
        <a:spcPct val="0"/>
      </a:spcBef>
      <a:spcAft>
        <a:spcPct val="0"/>
      </a:spcAft>
      <a:buFontTx/>
      <a:buNone/>
      <a:defRPr baseline="0" b="0" sz="1800" i="0" u="none">
        <a:solidFill>
          <a:schemeClr val="dk1"/>
        </a:solidFill>
        <a:latin typeface="Times New Roman" pitchFamily="18" charset="0"/>
        <a:sym typeface="Times New Roman" pitchFamily="18" charset="0"/>
      </a:defRPr>
    </a:lvl5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View">
  <p:normalViewPr showOutlineIcons="1" snapVertSplitter="0" vertBarState="restored" horzBarState="restored" preferSingleView="0">
    <p:restoredLeft sz="15620"/>
    <p:restoredTop sz="94660"/>
  </p:normalViewPr>
  <p:slideViewPr>
    <p:cSldViewPr showGuides="0" snapToGrid="1" snapToObjects="0">
      <p:cViewPr varScale="1">
        <p:scale>
          <a:sx n="72" d="100"/>
          <a:sy n="72" d="100"/>
        </p:scale>
        <p:origin x="-1104" y="-102"/>
      </p:cViewPr>
      <p:guideLst>
        <p:guide orient="horz" pos="2160"/>
        <p:guide orient="vert" pos="2880"/>
      </p:guideLst>
    </p:cSldViewPr>
  </p:slideViewPr>
  <p:gridSpacing cx="0" cy="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tableStyles" Target="tableStyles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3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73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7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7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48633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34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35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8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49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50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51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7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38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39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40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96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97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598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599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b="1" cap="all" sz="4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4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55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56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16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17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18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19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20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9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2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63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64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88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589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590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582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583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66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7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8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69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70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2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anchor="t" anchorCtr="0" bIns="45720" compatLnSpc="1" lIns="91440" numCol="1" rIns="91440" rtlCol="0" tIns="45720" vert="horz" wrap="square">
            <a:prstTxWarp prst="textNoShape"/>
            <a:normAutofit/>
          </a:bodyPr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</a:pPr>
            <a:endParaRPr baseline="0" b="0" cap="none" dirty="0" sz="3200" i="0" kern="1200" kumimoji="0" lang="ru-RU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643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44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45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646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image" Target="../media/image1.jpeg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0">
          <a:blip xmlns:r="http://schemas.openxmlformats.org/officeDocument/2006/relationships" r:embed="rId12">
            <a:alphaModFix amt="100000"/>
          </a:blip>
          <a:srcRect/>
          <a:stretch>
            <a:fillRect/>
          </a:stretch>
        </a:blipFill>
      </p:bgPr>
    </p:bg>
    <p:spTree>
      <p:nvGrpSpPr>
        <p:cNvPr id="18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576" name=""/>
          <p:cNvSpPr/>
          <p:nvPr>
            <p:ph type="title" sz="full" idx="0"/>
          </p:nvPr>
        </p:nvSpPr>
        <p:spPr>
          <a:xfrm rot="0"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p>
            <a:pPr lvl="0"/>
            <a:r>
              <a:rPr altLang="en-US" lang="ru-RU"/>
              <a:t>Образец заголовка</a:t>
            </a:r>
          </a:p>
        </p:txBody>
      </p:sp>
      <p:sp>
        <p:nvSpPr>
          <p:cNvPr id="1048577" name=""/>
          <p:cNvSpPr/>
          <p:nvPr>
            <p:ph type="body" sz="full" idx="1"/>
          </p:nvPr>
        </p:nvSpPr>
        <p:spPr>
          <a:xfrm rot="0">
            <a:off x="457200" y="1600200"/>
            <a:ext cx="8229600" cy="4525962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p>
            <a:pPr lvl="0"/>
            <a:r>
              <a:rPr altLang="en-US" lang="ru-RU"/>
              <a:t>Образец текста</a:t>
            </a:r>
          </a:p>
          <a:p>
            <a:pPr lvl="1"/>
            <a:r>
              <a:rPr altLang="en-US" lang="ru-RU"/>
              <a:t>Второй уровень</a:t>
            </a:r>
          </a:p>
          <a:p>
            <a:pPr lvl="2"/>
            <a:r>
              <a:rPr altLang="en-US" lang="ru-RU"/>
              <a:t>Третий уровень</a:t>
            </a:r>
          </a:p>
          <a:p>
            <a:pPr lvl="3"/>
            <a:r>
              <a:rPr altLang="en-US" lang="ru-RU"/>
              <a:t>Четвертый уровень</a:t>
            </a:r>
          </a:p>
          <a:p>
            <a:pPr lvl="4"/>
            <a:r>
              <a:rPr altLang="en-US" lang="ru-RU"/>
              <a:t>Пятый уровень</a:t>
            </a:r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fld id="{566ABCEB-ACFC-4714-9973-3DA970169C29}" type="datetime1">
              <a:rPr altLang="en-US" sz="1200" lang="ru-RU">
                <a:solidFill>
                  <a:srgbClr val="898989"/>
                </a:solidFill>
              </a:rPr>
              <a:pPr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ctr" eaLnBrk="1" hangingPunct="1" latinLnBrk="1" lvl="0"/>
            <a:endParaRPr altLang="en-US" sz="1200" lang="ru-RU">
              <a:solidFill>
                <a:srgbClr val="898989"/>
              </a:solidFill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200" lang="ru-RU">
                <a:solidFill>
                  <a:srgbClr val="898989"/>
                </a:solidFill>
              </a:rPr>
              <a:pPr algn="r" eaLnBrk="1" hangingPunct="1" latinLnBrk="1" lvl="0"/>
            </a:fld>
            <a:endParaRPr altLang="en-US" sz="1200" lang="ru-RU">
              <a:solidFill>
                <a:srgbClr val="898989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1" sldNum="0"/>
  <p:txStyles>
    <p:titleStyle>
      <a:lvl1pPr algn="ctr" eaLnBrk="0" fontAlgn="base" hangingPunct="0" rtl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algn="ctr" fontAlgn="base" marL="4572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algn="ctr" fontAlgn="base" marL="9144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algn="ctr" fontAlgn="base" marL="13716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algn="ctr" fontAlgn="base" marL="18288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algn="l" eaLnBrk="0" fontAlgn="base" hangingPunct="0" indent="-342900" marL="342900" rtl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algn="l" eaLnBrk="0" fontAlgn="base" hangingPunct="0" indent="-285750" marL="742950" rtl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eaLnBrk="0" fontAlgn="base" hangingPunct="0" indent="-228600" marL="1143000" rtl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algn="l" eaLnBrk="0" fontAlgn="base" hangingPunct="0" indent="-228600" marL="1600200" rtl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algn="l" eaLnBrk="0" fontAlgn="base" hangingPunct="0" indent="-228600" marL="2057400" rtl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6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image" Target="../media/image16.jpeg"/><Relationship Id="rId4" Type="http://schemas.openxmlformats.org/officeDocument/2006/relationships/image" Target="../media/image17.png"/><Relationship Id="rId5" Type="http://schemas.openxmlformats.org/officeDocument/2006/relationships/slideLayout" Target="../slideLayouts/slideLayout6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hyperlink" Target="http://www.911review.com/precedent/century/imgs/reichstag_bldg.jpg" TargetMode="External"/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4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6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593" name=""/>
          <p:cNvSpPr/>
          <p:nvPr>
            <p:ph type="ctrTitle" sz="full" idx="4294967295"/>
          </p:nvPr>
        </p:nvSpPr>
        <p:spPr>
          <a:xfrm rot="0">
            <a:off x="0" y="1916112"/>
            <a:ext cx="9005888" cy="388937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>
              <a:defRPr sz="4400"/>
            </a:lvl1pPr>
          </a:lstStyle>
          <a:p>
            <a:pPr eaLnBrk="1" hangingPunct="1" latinLnBrk="1" lvl="0"/>
            <a:r>
              <a:rPr altLang="en-US" lang="en-US">
                <a:solidFill>
                  <a:srgbClr val="C00000"/>
                </a:solidFill>
                <a:latin typeface="Arial Black" pitchFamily="34" charset="0"/>
              </a:rPr>
              <a:t>Зарождение фашизма </a:t>
            </a:r>
            <a:br/>
            <a:r>
              <a:rPr altLang="en-US" lang="en-US">
                <a:solidFill>
                  <a:srgbClr val="C00000"/>
                </a:solidFill>
                <a:latin typeface="Arial Black" pitchFamily="34" charset="0"/>
              </a:rPr>
              <a:t>и нацизма в Европе</a:t>
            </a:r>
          </a:p>
        </p:txBody>
      </p:sp>
      <p:pic>
        <p:nvPicPr>
          <p:cNvPr id="2097160" name="" descr="http://im2-tub-ru.yandex.net/i?id=161271461-18-72&amp;n=21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3419475" y="222250"/>
            <a:ext cx="2220912" cy="2220912"/>
          </a:xfrm>
          <a:prstGeom prst="rect"/>
          <a:noFill/>
          <a:ln>
            <a:noFill/>
          </a:ln>
        </p:spPr>
      </p:pic>
      <p:pic>
        <p:nvPicPr>
          <p:cNvPr id="2097161" name="" descr="http://www.odintsovo.info/img/blog/GoGoGoGost/proEtcontraReligonDemotivators27.jpg"/>
          <p:cNvPicPr>
            <a:picLocks/>
          </p:cNvPicPr>
          <p:nvPr/>
        </p:nvPicPr>
        <p:blipFill>
          <a:blip xmlns:r="http://schemas.openxmlformats.org/officeDocument/2006/relationships" r:embed="rId2"/>
          <a:srcRect l="6297" t="4443" r="5185" b="19753"/>
          <a:stretch>
            <a:fillRect/>
          </a:stretch>
        </p:blipFill>
        <p:spPr>
          <a:xfrm rot="0">
            <a:off x="395287" y="222250"/>
            <a:ext cx="2276475" cy="2924175"/>
          </a:xfrm>
          <a:prstGeom prst="rect"/>
          <a:noFill/>
          <a:ln>
            <a:noFill/>
          </a:ln>
        </p:spPr>
      </p:pic>
      <p:sp>
        <p:nvSpPr>
          <p:cNvPr id="1048594" name=""/>
          <p:cNvSpPr txBox="1"/>
          <p:nvPr/>
        </p:nvSpPr>
        <p:spPr>
          <a:xfrm rot="0">
            <a:off x="1979612" y="5229225"/>
            <a:ext cx="7164387" cy="523875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endParaRPr altLang="en-US" sz="2800" lang="en-US">
              <a:latin typeface="Arial" pitchFamily="0" charset="0"/>
              <a:ea typeface="Arial" pitchFamily="0" charset="0"/>
            </a:endParaRPr>
          </a:p>
        </p:txBody>
      </p:sp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6443662" y="215900"/>
            <a:ext cx="2463800" cy="2708275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7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69" name="" descr="1364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1979612" y="2276475"/>
            <a:ext cx="5400675" cy="4192587"/>
          </a:xfrm>
          <a:prstGeom prst="rect"/>
          <a:noFill/>
          <a:ln>
            <a:noFill/>
          </a:ln>
        </p:spPr>
      </p:pic>
      <p:sp>
        <p:nvSpPr>
          <p:cNvPr id="1048625" name=""/>
          <p:cNvSpPr/>
          <p:nvPr>
            <p:ph type="title" sz="full" idx="0"/>
          </p:nvPr>
        </p:nvSpPr>
        <p:spPr>
          <a:xfrm rot="0"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dk1"/>
                </a:solidFill>
                <a:latin typeface="Arial" pitchFamily="0" charset="0"/>
                <a:sym typeface="Times New Roman" pitchFamily="18" charset="0"/>
              </a:defRPr>
            </a:lvl1pPr>
          </a:lstStyle>
          <a:p>
            <a:pPr eaLnBrk="1" hangingPunct="1" latinLnBrk="1" lvl="0"/>
            <a:r>
              <a:rPr altLang="en-US" sz="4000" lang="en-US">
                <a:solidFill>
                  <a:srgbClr val="C00000"/>
                </a:solidFill>
                <a:latin typeface="Arial Black" pitchFamily="34" charset="0"/>
              </a:rPr>
              <a:t>30 января 1933г.- </a:t>
            </a:r>
            <a:r>
              <a:rPr altLang="en-US" sz="4000" lang="en-US">
                <a:latin typeface="Arial Black" pitchFamily="34" charset="0"/>
              </a:rPr>
              <a:t>приход  Адольфа Гитлера к власти</a:t>
            </a:r>
          </a:p>
        </p:txBody>
      </p:sp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7"/>
                                        <p:tgtEl>
                                          <p:spTgt spid="209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8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26" name=""/>
          <p:cNvSpPr/>
          <p:nvPr>
            <p:ph type="title" sz="full" idx="4294967295"/>
          </p:nvPr>
        </p:nvSpPr>
        <p:spPr>
          <a:xfrm rot="0">
            <a:off x="4500562" y="274637"/>
            <a:ext cx="4392612" cy="2722562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dk1"/>
                </a:solidFill>
                <a:latin typeface="Arial" pitchFamily="0" charset="0"/>
                <a:sym typeface="Times New Roman" pitchFamily="18" charset="0"/>
              </a:defRPr>
            </a:lvl1pPr>
          </a:lstStyle>
          <a:p>
            <a:pPr eaLnBrk="1" hangingPunct="1" latinLnBrk="1" lvl="0"/>
            <a:r>
              <a:rPr altLang="en-US" lang="en-US">
                <a:solidFill>
                  <a:srgbClr val="C00000"/>
                </a:solidFill>
                <a:latin typeface="Arial Black" pitchFamily="34" charset="0"/>
              </a:rPr>
              <a:t>Нацизм-</a:t>
            </a:r>
          </a:p>
        </p:txBody>
      </p:sp>
      <p:sp>
        <p:nvSpPr>
          <p:cNvPr id="1048627" name=""/>
          <p:cNvSpPr txBox="1"/>
          <p:nvPr/>
        </p:nvSpPr>
        <p:spPr>
          <a:xfrm rot="0">
            <a:off x="539750" y="3368675"/>
            <a:ext cx="8280400" cy="21869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r>
              <a:rPr altLang="en-US" sz="2800" lang="en-US">
                <a:latin typeface="Arial" pitchFamily="0" charset="0"/>
              </a:rPr>
              <a:t>(национал- социализм)- политическое движение в Германии, основанное на идеях расового и национального превосходства немцев, фюрерства</a:t>
            </a:r>
          </a:p>
          <a:p>
            <a:pPr eaLnBrk="1" hangingPunct="1" latinLnBrk="1" lvl="0"/>
            <a:r>
              <a:rPr altLang="en-US" sz="2800" lang="en-US">
                <a:latin typeface="Arial" pitchFamily="0" charset="0"/>
              </a:rPr>
              <a:t> ( вождизма), реваншизма, антикоммунизма</a:t>
            </a:r>
          </a:p>
        </p:txBody>
      </p:sp>
      <p:pic>
        <p:nvPicPr>
          <p:cNvPr id="2097170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187325" y="250825"/>
            <a:ext cx="4492625" cy="2871787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9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28" name=""/>
          <p:cNvSpPr/>
          <p:nvPr/>
        </p:nvSpPr>
        <p:spPr>
          <a:xfrm rot="0">
            <a:off x="395287" y="260350"/>
            <a:ext cx="8424862" cy="1513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endParaRPr altLang="en-US" b="1" sz="2400" lang="en-US">
              <a:solidFill>
                <a:srgbClr val="C00000"/>
              </a:solidFill>
              <a:latin typeface="Arial" pitchFamily="0" charset="0"/>
            </a:endParaRPr>
          </a:p>
          <a:p>
            <a:pPr eaLnBrk="1" hangingPunct="1" latinLnBrk="1" lvl="0"/>
            <a:r>
              <a:rPr altLang="en-US" b="1" sz="2400" lang="en-US">
                <a:solidFill>
                  <a:srgbClr val="C00000"/>
                </a:solidFill>
                <a:latin typeface="Arial" pitchFamily="0" charset="0"/>
              </a:rPr>
              <a:t>«Ночь длинных ножей» </a:t>
            </a:r>
            <a:r>
              <a:rPr altLang="en-US" sz="2400" lang="en-US">
                <a:latin typeface="Arial" pitchFamily="0" charset="0"/>
              </a:rPr>
              <a:t>- кровавая расправа фашистов над группой старых нацистов, требующих выполнения обещаний, учиненная 1-3 июля 1934 г.</a:t>
            </a:r>
          </a:p>
        </p:txBody>
      </p:sp>
      <p:sp>
        <p:nvSpPr>
          <p:cNvPr id="1048629" name=""/>
          <p:cNvSpPr/>
          <p:nvPr/>
        </p:nvSpPr>
        <p:spPr>
          <a:xfrm rot="0">
            <a:off x="323850" y="1490662"/>
            <a:ext cx="8496300" cy="2088897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>
              <a:spcBef>
                <a:spcPct val="20000"/>
              </a:spcBef>
            </a:pPr>
            <a:endParaRPr altLang="en-US" b="1" sz="2400" lang="en-US">
              <a:solidFill>
                <a:srgbClr val="C00000"/>
              </a:solidFill>
              <a:latin typeface="Arial" pitchFamily="0" charset="0"/>
              <a:ea typeface="Arial" pitchFamily="0" charset="0"/>
            </a:endParaRPr>
          </a:p>
          <a:p>
            <a:pPr eaLnBrk="1" hangingPunct="1" latinLnBrk="1" lvl="0">
              <a:spcBef>
                <a:spcPct val="20000"/>
              </a:spcBef>
            </a:pPr>
            <a:endParaRPr altLang="en-US" b="1" sz="2400" lang="en-US">
              <a:solidFill>
                <a:srgbClr val="C00000"/>
              </a:solidFill>
              <a:latin typeface="Arial" pitchFamily="0" charset="0"/>
              <a:ea typeface="Arial" pitchFamily="0" charset="0"/>
            </a:endParaRPr>
          </a:p>
          <a:p>
            <a:pPr eaLnBrk="1" hangingPunct="1" latinLnBrk="1" lvl="0">
              <a:spcBef>
                <a:spcPct val="20000"/>
              </a:spcBef>
            </a:pPr>
            <a:r>
              <a:rPr altLang="en-US" b="1" sz="2400" lang="en-US">
                <a:solidFill>
                  <a:srgbClr val="C00000"/>
                </a:solidFill>
                <a:latin typeface="Arial" pitchFamily="0" charset="0"/>
                <a:ea typeface="Arial" pitchFamily="0" charset="0"/>
              </a:rPr>
              <a:t>«Хрустальная ночь» </a:t>
            </a:r>
            <a:r>
              <a:rPr altLang="en-US" sz="2400" lang="en-US">
                <a:solidFill>
                  <a:srgbClr val="000000"/>
                </a:solidFill>
                <a:latin typeface="Arial" pitchFamily="0" charset="0"/>
                <a:ea typeface="Arial" pitchFamily="0" charset="0"/>
              </a:rPr>
              <a:t>- всегерманский еврейский погром в ночь с 9 по 10 ноября 1938 г.</a:t>
            </a:r>
          </a:p>
          <a:p>
            <a:pPr eaLnBrk="1" hangingPunct="1" latinLnBrk="1" lvl="0">
              <a:spcBef>
                <a:spcPct val="20000"/>
              </a:spcBef>
            </a:pPr>
            <a:endParaRPr altLang="en-US" sz="2400" lang="en-US">
              <a:solidFill>
                <a:srgbClr val="000000"/>
              </a:solidFill>
              <a:latin typeface="Arial" pitchFamily="0" charset="0"/>
              <a:ea typeface="Arial" pitchFamily="0" charset="0"/>
            </a:endParaRPr>
          </a:p>
        </p:txBody>
      </p:sp>
      <p:sp>
        <p:nvSpPr>
          <p:cNvPr id="1048630" name=""/>
          <p:cNvSpPr/>
          <p:nvPr/>
        </p:nvSpPr>
        <p:spPr>
          <a:xfrm rot="0">
            <a:off x="179387" y="2924175"/>
            <a:ext cx="4105275" cy="3082544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>
              <a:spcBef>
                <a:spcPct val="20000"/>
              </a:spcBef>
            </a:pPr>
            <a:endParaRPr altLang="en-US" b="1" sz="2400" lang="en-US">
              <a:solidFill>
                <a:srgbClr val="C00000"/>
              </a:solidFill>
              <a:latin typeface="Arial" pitchFamily="0" charset="0"/>
              <a:ea typeface="Arial" pitchFamily="0" charset="0"/>
            </a:endParaRPr>
          </a:p>
          <a:p>
            <a:pPr eaLnBrk="1" hangingPunct="1" latinLnBrk="1" lvl="0">
              <a:spcBef>
                <a:spcPct val="20000"/>
              </a:spcBef>
            </a:pPr>
            <a:endParaRPr altLang="en-US" b="1" sz="2400" lang="en-US">
              <a:solidFill>
                <a:srgbClr val="C00000"/>
              </a:solidFill>
              <a:latin typeface="Arial" pitchFamily="0" charset="0"/>
              <a:ea typeface="Arial" pitchFamily="0" charset="0"/>
            </a:endParaRPr>
          </a:p>
          <a:p>
            <a:pPr eaLnBrk="1" hangingPunct="1" latinLnBrk="1" lvl="0">
              <a:spcBef>
                <a:spcPct val="20000"/>
              </a:spcBef>
            </a:pPr>
            <a:r>
              <a:rPr altLang="en-US" b="1" sz="2400" lang="en-US">
                <a:solidFill>
                  <a:srgbClr val="C00000"/>
                </a:solidFill>
                <a:latin typeface="Arial" pitchFamily="0" charset="0"/>
                <a:ea typeface="Arial" pitchFamily="0" charset="0"/>
              </a:rPr>
              <a:t>«Третий рейх»</a:t>
            </a:r>
            <a:r>
              <a:rPr altLang="en-US" sz="2400" lang="en-US">
                <a:solidFill>
                  <a:srgbClr val="C00000"/>
                </a:solidFill>
                <a:latin typeface="Arial" pitchFamily="0" charset="0"/>
                <a:ea typeface="Arial" pitchFamily="0" charset="0"/>
              </a:rPr>
              <a:t> </a:t>
            </a:r>
            <a:r>
              <a:rPr altLang="en-US" sz="2400" lang="en-US">
                <a:solidFill>
                  <a:srgbClr val="000000"/>
                </a:solidFill>
                <a:latin typeface="Arial" pitchFamily="0" charset="0"/>
                <a:ea typeface="Arial" pitchFamily="0" charset="0"/>
              </a:rPr>
              <a:t>(Третья империя) – официальное нацистское название режима, существовавшего в Германии с января 1933  по май 1945 г.</a:t>
            </a:r>
          </a:p>
        </p:txBody>
      </p:sp>
      <p:pic>
        <p:nvPicPr>
          <p:cNvPr id="2097171" name="" descr="C:\Users\Гульнара\Desktop\4e535fbf0ba9.jpg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4464050" y="3716337"/>
            <a:ext cx="4527550" cy="2952750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5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56" name="" descr="0895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4932362" y="933450"/>
            <a:ext cx="3727450" cy="2901950"/>
          </a:xfrm>
          <a:prstGeom prst="rect"/>
          <a:noFill/>
          <a:ln w="19050" cap="flat" cmpd="sng">
            <a:solidFill>
              <a:schemeClr val="dk1">
                <a:alpha val="100000"/>
              </a:schemeClr>
            </a:solidFill>
            <a:prstDash val="solid"/>
            <a:round/>
          </a:ln>
        </p:spPr>
      </p:pic>
      <p:sp>
        <p:nvSpPr>
          <p:cNvPr id="1048592" name=""/>
          <p:cNvSpPr/>
          <p:nvPr>
            <p:ph type="title" sz="full" idx="0"/>
          </p:nvPr>
        </p:nvSpPr>
        <p:spPr>
          <a:xfrm rot="0">
            <a:off x="0" y="0"/>
            <a:ext cx="9144000" cy="1052512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dk1"/>
                </a:solidFill>
                <a:latin typeface="Arial" pitchFamily="0" charset="0"/>
                <a:sym typeface="Times New Roman" pitchFamily="18" charset="0"/>
              </a:defRPr>
            </a:lvl1pPr>
          </a:lstStyle>
          <a:p>
            <a:pPr eaLnBrk="1" hangingPunct="1" latinLnBrk="1" lvl="0"/>
            <a:r>
              <a:rPr altLang="en-US" lang="en-US">
                <a:solidFill>
                  <a:srgbClr val="C00000"/>
                </a:solidFill>
                <a:latin typeface="Arial Black" pitchFamily="34" charset="0"/>
              </a:rPr>
              <a:t>Это не должно повториться!</a:t>
            </a:r>
          </a:p>
        </p:txBody>
      </p:sp>
      <p:pic>
        <p:nvPicPr>
          <p:cNvPr id="2097157" name="" descr="http://im5-tub-ru.yandex.net/i?id=297031900-67-72&amp;n=21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365125" y="993775"/>
            <a:ext cx="3436937" cy="2671762"/>
          </a:xfrm>
          <a:prstGeom prst="rect"/>
          <a:noFill/>
          <a:ln w="19050" cap="flat" cmpd="sng">
            <a:solidFill>
              <a:schemeClr val="dk1">
                <a:alpha val="100000"/>
              </a:schemeClr>
            </a:solidFill>
            <a:prstDash val="solid"/>
            <a:round/>
          </a:ln>
        </p:spPr>
      </p:pic>
      <p:pic>
        <p:nvPicPr>
          <p:cNvPr id="2097158" name="" descr="http://www.scrapbookpages.com/BergenBelsen/OldPhotos/MassGrave03.jpg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4932362" y="4003675"/>
            <a:ext cx="3760787" cy="2706687"/>
          </a:xfrm>
          <a:prstGeom prst="rect"/>
          <a:noFill/>
          <a:ln w="19050" cap="flat" cmpd="sng">
            <a:solidFill>
              <a:schemeClr val="dk1">
                <a:alpha val="100000"/>
              </a:schemeClr>
            </a:solidFill>
            <a:prstDash val="solid"/>
            <a:round/>
          </a:ln>
        </p:spPr>
      </p:pic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4"/>
          <a:srcRect l="0" t="0" r="0" b="0"/>
          <a:stretch>
            <a:fillRect/>
          </a:stretch>
        </p:blipFill>
        <p:spPr>
          <a:xfrm rot="0">
            <a:off x="365125" y="4178300"/>
            <a:ext cx="3803650" cy="2532062"/>
          </a:xfrm>
          <a:prstGeom prst="rect"/>
          <a:noFill/>
          <a:ln>
            <a:noFill/>
          </a:ln>
        </p:spPr>
      </p:pic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7"/>
                                        <p:tgtEl>
                                          <p:spTgt spid="209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8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00" name=""/>
          <p:cNvSpPr/>
          <p:nvPr>
            <p:ph type="title" sz="full" idx="0"/>
          </p:nvPr>
        </p:nvSpPr>
        <p:spPr>
          <a:xfrm rot="0"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dk1"/>
                </a:solidFill>
                <a:latin typeface="Arial" pitchFamily="0" charset="0"/>
                <a:sym typeface="Times New Roman" pitchFamily="18" charset="0"/>
              </a:defRPr>
            </a:lvl1pPr>
          </a:lstStyle>
          <a:p>
            <a:pPr eaLnBrk="1" hangingPunct="1" latinLnBrk="1" lvl="0"/>
            <a:r>
              <a:rPr altLang="en-US" b="1" sz="3200" lang="en-US">
                <a:solidFill>
                  <a:srgbClr val="C0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Verdana" pitchFamily="34" charset="0"/>
              </a:rPr>
              <a:t>ФАШИЗМ - </a:t>
            </a:r>
          </a:p>
        </p:txBody>
      </p:sp>
      <p:sp>
        <p:nvSpPr>
          <p:cNvPr id="1048601" name=""/>
          <p:cNvSpPr/>
          <p:nvPr>
            <p:ph sz="full" idx="1"/>
          </p:nvPr>
        </p:nvSpPr>
        <p:spPr>
          <a:xfrm rot="0">
            <a:off x="323850" y="1125537"/>
            <a:ext cx="8362950" cy="5000625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•"/>
              <a:defRPr baseline="0" b="0" sz="32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–"/>
              <a:defRPr baseline="0" b="0" sz="2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•"/>
              <a:defRPr baseline="0" b="0" sz="24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–"/>
              <a:defRPr baseline="0" b="0" sz="20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»"/>
              <a:defRPr baseline="0" b="0" sz="20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>
              <a:lnSpc>
                <a:spcPct val="90000"/>
              </a:lnSpc>
            </a:pPr>
            <a:endParaRPr altLang="en-US" sz="2200" lang="en-US">
              <a:latin typeface="Arial" pitchFamily="0" charset="0"/>
              <a:ea typeface="Arial" pitchFamily="0" charset="0"/>
            </a:endParaRPr>
          </a:p>
          <a:p>
            <a:pPr eaLnBrk="1" hangingPunct="1" latinLnBrk="1" lvl="0">
              <a:lnSpc>
                <a:spcPct val="90000"/>
              </a:lnSpc>
              <a:buNone/>
            </a:pPr>
            <a:r>
              <a:rPr altLang="en-US" sz="2400" lang="en-US">
                <a:latin typeface="Arial" pitchFamily="0" charset="0"/>
                <a:ea typeface="Arial" pitchFamily="0" charset="0"/>
              </a:rPr>
              <a:t>идеология, политическое движение, которое характеризуется  основными признаками :</a:t>
            </a:r>
          </a:p>
          <a:p>
            <a:pPr eaLnBrk="1" hangingPunct="1" latinLnBrk="1" lvl="0">
              <a:lnSpc>
                <a:spcPct val="90000"/>
              </a:lnSpc>
            </a:pPr>
            <a:endParaRPr altLang="en-US" sz="2200" lang="en-US">
              <a:latin typeface="Arial" pitchFamily="0" charset="0"/>
              <a:ea typeface="Arial" pitchFamily="0" charset="0"/>
            </a:endParaRPr>
          </a:p>
          <a:p>
            <a:pPr eaLnBrk="1" hangingPunct="1" latinLnBrk="1" lvl="0">
              <a:lnSpc>
                <a:spcPct val="90000"/>
              </a:lnSpc>
            </a:pPr>
            <a:r>
              <a:rPr altLang="en-US" sz="2200" lang="en-US">
                <a:latin typeface="Arial" pitchFamily="0" charset="0"/>
                <a:ea typeface="Arial" pitchFamily="0" charset="0"/>
              </a:rPr>
              <a:t>  расовое превосходство, исключительность одной нации;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200" lang="en-US">
                <a:latin typeface="Arial" pitchFamily="0" charset="0"/>
                <a:ea typeface="Arial" pitchFamily="0" charset="0"/>
              </a:rPr>
              <a:t>  нетерпимость и дискриминация по отношению к другим «чужеродным», «враждебным» нациям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200" lang="en-US">
                <a:latin typeface="Arial" pitchFamily="0" charset="0"/>
                <a:ea typeface="Arial" pitchFamily="0" charset="0"/>
              </a:rPr>
              <a:t> отрицание демократии и прав человека;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200" lang="en-US">
                <a:latin typeface="Arial" pitchFamily="0" charset="0"/>
                <a:ea typeface="Arial" pitchFamily="0" charset="0"/>
              </a:rPr>
              <a:t> тоталитарный режим (однопартийность, вождизм)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200" lang="en-US">
                <a:latin typeface="Arial" pitchFamily="0" charset="0"/>
                <a:ea typeface="Arial" pitchFamily="0" charset="0"/>
              </a:rPr>
              <a:t> утверждение насилия и террора в целях подавления политического противника и любых форм инакомыслия;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200" lang="en-US">
                <a:latin typeface="Arial" pitchFamily="0" charset="0"/>
                <a:ea typeface="Arial" pitchFamily="0" charset="0"/>
              </a:rPr>
              <a:t> милитаризация общества, создание военизированных формирований и оправдание войны как средства решения межгосударственных проблем.</a:t>
            </a:r>
          </a:p>
          <a:p>
            <a:pPr eaLnBrk="1" hangingPunct="1" latinLnBrk="1" lvl="0">
              <a:lnSpc>
                <a:spcPct val="90000"/>
              </a:lnSpc>
            </a:pPr>
            <a:endParaRPr altLang="en-US" sz="2200" lang="en-US">
              <a:latin typeface="Arial" pitchFamily="0" charset="0"/>
              <a:ea typeface="Arial" pitchFamily="0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9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02" name=""/>
          <p:cNvSpPr/>
          <p:nvPr>
            <p:ph type="title" sz="full" idx="0"/>
          </p:nvPr>
        </p:nvSpPr>
        <p:spPr>
          <a:xfrm rot="0"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dk1"/>
                </a:solidFill>
                <a:latin typeface="Arial" pitchFamily="0" charset="0"/>
                <a:sym typeface="Times New Roman" pitchFamily="18" charset="0"/>
              </a:defRPr>
            </a:lvl1pPr>
          </a:lstStyle>
          <a:p>
            <a:pPr eaLnBrk="1" hangingPunct="1" latinLnBrk="1" lvl="0"/>
            <a:r>
              <a:rPr altLang="en-US" lang="en-US">
                <a:solidFill>
                  <a:srgbClr val="C00000"/>
                </a:solidFill>
                <a:latin typeface="Arial Black" pitchFamily="34" charset="0"/>
              </a:rPr>
              <a:t>Поход на Рим</a:t>
            </a:r>
          </a:p>
        </p:txBody>
      </p:sp>
      <p:sp>
        <p:nvSpPr>
          <p:cNvPr id="1048603" name=""/>
          <p:cNvSpPr/>
          <p:nvPr>
            <p:ph sz="full" idx="1"/>
          </p:nvPr>
        </p:nvSpPr>
        <p:spPr>
          <a:xfrm rot="0">
            <a:off x="250825" y="1600200"/>
            <a:ext cx="4033837" cy="4525962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•"/>
              <a:defRPr baseline="0" b="0" sz="32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–"/>
              <a:defRPr baseline="0" b="0" sz="2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•"/>
              <a:defRPr baseline="0" b="0" sz="24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–"/>
              <a:defRPr baseline="0" b="0" sz="20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»"/>
              <a:defRPr baseline="0" b="0" sz="20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r>
              <a:rPr altLang="en-US" sz="2800" lang="en-US">
                <a:latin typeface="Arial" pitchFamily="0" charset="0"/>
              </a:rPr>
              <a:t>«Поход на Рим» - движение фашистских молодчиков в 1922 году из Неаполя на Рим с целью установления контроля над муниципалитетом.</a:t>
            </a:r>
          </a:p>
          <a:p>
            <a:pPr eaLnBrk="1" hangingPunct="1" latinLnBrk="1" lvl="0"/>
            <a:endParaRPr altLang="en-US" lang="ru-RU"/>
          </a:p>
        </p:txBody>
      </p:sp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4356100" y="1876425"/>
            <a:ext cx="4524375" cy="3148012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0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04" name=""/>
          <p:cNvSpPr/>
          <p:nvPr>
            <p:ph type="title" sz="full" idx="0"/>
          </p:nvPr>
        </p:nvSpPr>
        <p:spPr>
          <a:xfrm rot="0"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dk1"/>
                </a:solidFill>
                <a:latin typeface="Arial" pitchFamily="0" charset="0"/>
                <a:sym typeface="Times New Roman" pitchFamily="18" charset="0"/>
              </a:defRPr>
            </a:lvl1pPr>
          </a:lstStyle>
          <a:p>
            <a:pPr eaLnBrk="1" hangingPunct="1" latinLnBrk="1" lvl="0"/>
            <a:r>
              <a:rPr altLang="en-US" sz="4000" lang="en-US">
                <a:solidFill>
                  <a:srgbClr val="C00000"/>
                </a:solidFill>
                <a:latin typeface="Arial Black" pitchFamily="34" charset="0"/>
              </a:rPr>
              <a:t>Приход фашистов к власти в Италии</a:t>
            </a:r>
          </a:p>
        </p:txBody>
      </p:sp>
      <p:sp>
        <p:nvSpPr>
          <p:cNvPr id="1048605" name=""/>
          <p:cNvSpPr/>
          <p:nvPr>
            <p:ph sz="full" idx="1"/>
          </p:nvPr>
        </p:nvSpPr>
        <p:spPr>
          <a:xfrm rot="0">
            <a:off x="0" y="1628775"/>
            <a:ext cx="5508625" cy="5040312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•"/>
              <a:defRPr baseline="0" b="0" sz="32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–"/>
              <a:defRPr baseline="0" b="0" sz="2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•"/>
              <a:defRPr baseline="0" b="0" sz="24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–"/>
              <a:defRPr baseline="0" b="0" sz="20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0" charset="0"/>
              <a:buChar char="»"/>
              <a:defRPr baseline="0" b="0" sz="20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>
              <a:lnSpc>
                <a:spcPct val="90000"/>
              </a:lnSpc>
            </a:pPr>
            <a:r>
              <a:rPr altLang="en-US" sz="2000" lang="en-US">
                <a:latin typeface="Arial" pitchFamily="0" charset="0"/>
              </a:rPr>
              <a:t>Тяжелое положение экономики 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000" lang="en-US">
                <a:latin typeface="Arial" pitchFamily="0" charset="0"/>
              </a:rPr>
              <a:t>после войны, отсутствие 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000" lang="en-US">
                <a:latin typeface="Arial" pitchFamily="0" charset="0"/>
              </a:rPr>
              <a:t>возможностей повысить 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000" lang="en-US">
                <a:latin typeface="Arial" pitchFamily="0" charset="0"/>
              </a:rPr>
              <a:t>благосостояние населения в тех условиях.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000" lang="en-US">
                <a:latin typeface="Arial" pitchFamily="0" charset="0"/>
              </a:rPr>
              <a:t>Привлекательные для народа политические, социальные, экономические и другие обещания.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000" lang="en-US">
                <a:latin typeface="Arial" pitchFamily="0" charset="0"/>
              </a:rPr>
              <a:t>Расправа фашистов с </a:t>
            </a:r>
          </a:p>
          <a:p>
            <a:pPr eaLnBrk="1" hangingPunct="1" latinLnBrk="1" lvl="0">
              <a:lnSpc>
                <a:spcPct val="90000"/>
              </a:lnSpc>
              <a:buNone/>
            </a:pPr>
            <a:r>
              <a:rPr altLang="en-US" sz="2000" lang="en-US">
                <a:latin typeface="Arial" pitchFamily="0" charset="0"/>
              </a:rPr>
              <a:t>     социалистической партией при</a:t>
            </a:r>
          </a:p>
          <a:p>
            <a:pPr eaLnBrk="1" hangingPunct="1" latinLnBrk="1" lvl="0">
              <a:lnSpc>
                <a:spcPct val="90000"/>
              </a:lnSpc>
              <a:buNone/>
            </a:pPr>
            <a:r>
              <a:rPr altLang="en-US" sz="2000" lang="en-US">
                <a:latin typeface="Arial" pitchFamily="0" charset="0"/>
              </a:rPr>
              <a:t>     бездействии властей.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000" lang="en-US">
                <a:latin typeface="Arial" pitchFamily="0" charset="0"/>
              </a:rPr>
              <a:t>Поддержка (моральная и финансовая) фашистской партии буржуазией, заинтересованной в уничтожении демократических настроений и партий.</a:t>
            </a:r>
          </a:p>
          <a:p>
            <a:pPr eaLnBrk="1" hangingPunct="1" latinLnBrk="1" lvl="0">
              <a:lnSpc>
                <a:spcPct val="90000"/>
              </a:lnSpc>
            </a:pPr>
            <a:r>
              <a:rPr altLang="en-US" sz="2000" lang="en-US">
                <a:latin typeface="Arial" pitchFamily="0" charset="0"/>
              </a:rPr>
              <a:t>Личные качества Б. Муссолини.</a:t>
            </a:r>
          </a:p>
          <a:p>
            <a:pPr eaLnBrk="1" hangingPunct="1" latinLnBrk="1" lvl="0">
              <a:lnSpc>
                <a:spcPct val="90000"/>
              </a:lnSpc>
            </a:pPr>
            <a:endParaRPr altLang="en-US" sz="2000" lang="en-US">
              <a:latin typeface="Arial" pitchFamily="0" charset="0"/>
            </a:endParaRPr>
          </a:p>
        </p:txBody>
      </p:sp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4716462" y="1844675"/>
            <a:ext cx="4295775" cy="3143250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1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06" name=""/>
          <p:cNvSpPr/>
          <p:nvPr/>
        </p:nvSpPr>
        <p:spPr>
          <a:xfrm rot="0">
            <a:off x="2990850" y="1582737"/>
            <a:ext cx="6045200" cy="3749041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r>
              <a:rPr altLang="en-US" sz="2000" lang="en-US">
                <a:latin typeface="Arial" pitchFamily="0" charset="0"/>
                <a:ea typeface="Arial" pitchFamily="0" charset="0"/>
              </a:rPr>
              <a:t>Окт. 1922г. – поход на Рим, создание фашистского правительства.</a:t>
            </a:r>
          </a:p>
          <a:p>
            <a:pPr eaLnBrk="1" hangingPunct="1" latinLnBrk="1" lvl="0"/>
            <a:r>
              <a:rPr altLang="en-US" sz="2000" lang="en-US">
                <a:latin typeface="Arial" pitchFamily="0" charset="0"/>
                <a:ea typeface="Arial" pitchFamily="0" charset="0"/>
              </a:rPr>
              <a:t>Денационализация нерентабельных предприятий.</a:t>
            </a:r>
          </a:p>
          <a:p>
            <a:pPr eaLnBrk="1" hangingPunct="1" latinLnBrk="1" lvl="0"/>
            <a:r>
              <a:rPr altLang="en-US" sz="2000" lang="en-US">
                <a:latin typeface="Arial" pitchFamily="0" charset="0"/>
                <a:ea typeface="Arial" pitchFamily="0" charset="0"/>
              </a:rPr>
              <a:t>Подавление забастовочного движения.</a:t>
            </a:r>
          </a:p>
          <a:p>
            <a:pPr eaLnBrk="1" hangingPunct="1" latinLnBrk="1" lvl="0"/>
            <a:r>
              <a:rPr altLang="en-US" sz="2000" lang="en-US">
                <a:latin typeface="Arial" pitchFamily="0" charset="0"/>
                <a:ea typeface="Arial" pitchFamily="0" charset="0"/>
              </a:rPr>
              <a:t>Создание фашистских органов: Большой фашистский совет, Добровольная милиция НБ из чернорубашечников.</a:t>
            </a:r>
          </a:p>
          <a:p>
            <a:pPr eaLnBrk="1" hangingPunct="1" latinLnBrk="1" lvl="0"/>
            <a:r>
              <a:rPr altLang="en-US" sz="2000" lang="en-US">
                <a:latin typeface="Arial" pitchFamily="0" charset="0"/>
                <a:ea typeface="Arial" pitchFamily="0" charset="0"/>
              </a:rPr>
              <a:t>Победа на выборах в 1924г. Провокации и изгнание социалистов из парламента.</a:t>
            </a:r>
          </a:p>
          <a:p>
            <a:pPr eaLnBrk="1" hangingPunct="1" latinLnBrk="1" lvl="0"/>
            <a:r>
              <a:rPr altLang="en-US" sz="2000" lang="en-US">
                <a:latin typeface="Arial" pitchFamily="0" charset="0"/>
                <a:ea typeface="Arial" pitchFamily="0" charset="0"/>
              </a:rPr>
              <a:t>1925г.- запрет партий оппозиции и профсоюзов.</a:t>
            </a:r>
          </a:p>
          <a:p>
            <a:pPr eaLnBrk="1" hangingPunct="1" latinLnBrk="1" lvl="0"/>
            <a:r>
              <a:rPr altLang="en-US" sz="2000" lang="en-US">
                <a:latin typeface="Arial" pitchFamily="0" charset="0"/>
                <a:ea typeface="Arial" pitchFamily="0" charset="0"/>
              </a:rPr>
              <a:t>1926г.- установление авторитарного режима.</a:t>
            </a:r>
          </a:p>
        </p:txBody>
      </p:sp>
      <p:sp>
        <p:nvSpPr>
          <p:cNvPr id="1048607" name=""/>
          <p:cNvSpPr/>
          <p:nvPr>
            <p:ph type="title" sz="full" idx="4294967295"/>
          </p:nvPr>
        </p:nvSpPr>
        <p:spPr>
          <a:xfrm rot="0">
            <a:off x="0" y="0"/>
            <a:ext cx="9144000" cy="981075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dk1"/>
                </a:solidFill>
                <a:latin typeface="Arial" pitchFamily="0" charset="0"/>
                <a:sym typeface="Times New Roman" pitchFamily="18" charset="0"/>
              </a:defRPr>
            </a:lvl1pPr>
          </a:lstStyle>
          <a:p>
            <a:pPr eaLnBrk="1" hangingPunct="1" latinLnBrk="1" lvl="0"/>
            <a:r>
              <a:rPr altLang="en-US" lang="en-US">
                <a:solidFill>
                  <a:srgbClr val="C00000"/>
                </a:solidFill>
                <a:latin typeface="Arial Black" pitchFamily="34" charset="0"/>
              </a:rPr>
              <a:t>Фашизм в Италии</a:t>
            </a:r>
          </a:p>
        </p:txBody>
      </p:sp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50825" y="1582737"/>
            <a:ext cx="2740025" cy="3743325"/>
          </a:xfrm>
          <a:prstGeom prst="rect"/>
          <a:noFill/>
          <a:ln w="57150" cap="flat" cmpd="sng">
            <a:solidFill>
              <a:srgbClr val="869AA9">
                <a:alpha val="100000"/>
              </a:srgbClr>
            </a:solidFill>
            <a:prstDash val="solid"/>
            <a:round/>
          </a:ln>
        </p:spPr>
      </p:pic>
      <p:sp>
        <p:nvSpPr>
          <p:cNvPr id="1048608" name=""/>
          <p:cNvSpPr txBox="1"/>
          <p:nvPr/>
        </p:nvSpPr>
        <p:spPr>
          <a:xfrm rot="0">
            <a:off x="395287" y="5805487"/>
            <a:ext cx="3240087" cy="40005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r>
              <a:rPr altLang="en-US" sz="2000" lang="en-US">
                <a:latin typeface="Arial" pitchFamily="0" charset="0"/>
              </a:rPr>
              <a:t>Бенито Муссолини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2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09" name=""/>
          <p:cNvSpPr/>
          <p:nvPr>
            <p:ph type="title" sz="full" idx="0"/>
          </p:nvPr>
        </p:nvSpPr>
        <p:spPr>
          <a:xfrm rot="0">
            <a:off x="457200" y="0"/>
            <a:ext cx="8229600" cy="1268412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dk1"/>
                </a:solidFill>
                <a:latin typeface="Arial" pitchFamily="0" charset="0"/>
                <a:sym typeface="Times New Roman" pitchFamily="18" charset="0"/>
              </a:defRPr>
            </a:lvl1pPr>
          </a:lstStyle>
          <a:p>
            <a:pPr eaLnBrk="1" hangingPunct="1" latinLnBrk="1" lvl="0"/>
            <a:r>
              <a:rPr altLang="en-US" lang="en-US">
                <a:solidFill>
                  <a:srgbClr val="C00000"/>
                </a:solidFill>
                <a:latin typeface="Arial Black" pitchFamily="34" charset="0"/>
              </a:rPr>
              <a:t>Фашизм в Италии</a:t>
            </a:r>
          </a:p>
        </p:txBody>
      </p:sp>
      <p:sp>
        <p:nvSpPr>
          <p:cNvPr id="1048610" name=""/>
          <p:cNvSpPr/>
          <p:nvPr/>
        </p:nvSpPr>
        <p:spPr>
          <a:xfrm rot="0">
            <a:off x="323850" y="1125537"/>
            <a:ext cx="8424862" cy="5069841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indent="-342900" latinLnBrk="1" lvl="0" marL="342900">
              <a:buFontTx/>
              <a:buAutoNum type="arabicPeriod" startAt="1"/>
            </a:pPr>
            <a:r>
              <a:rPr altLang="en-US" sz="2400" lang="en-US">
                <a:latin typeface="Arial" pitchFamily="0" charset="0"/>
              </a:rPr>
              <a:t>Власть сосредоточена в руках Большого фашистского совета.</a:t>
            </a:r>
          </a:p>
          <a:p>
            <a:pPr eaLnBrk="1" hangingPunct="1" indent="-342900" latinLnBrk="1" lvl="0" marL="342900">
              <a:buFontTx/>
              <a:buAutoNum type="arabicPeriod" startAt="1"/>
            </a:pPr>
            <a:r>
              <a:rPr altLang="en-US" sz="2400" lang="en-US">
                <a:latin typeface="Arial" pitchFamily="0" charset="0"/>
              </a:rPr>
              <a:t>Полный контроль над деятельностью чиновников со стороны фашистской партии.</a:t>
            </a:r>
          </a:p>
          <a:p>
            <a:pPr eaLnBrk="1" hangingPunct="1" indent="-342900" latinLnBrk="1" lvl="0" marL="342900">
              <a:buFontTx/>
              <a:buAutoNum type="arabicPeriod" startAt="1"/>
            </a:pPr>
            <a:r>
              <a:rPr altLang="en-US" sz="2400" lang="en-US">
                <a:latin typeface="Arial" pitchFamily="0" charset="0"/>
              </a:rPr>
              <a:t>Опора на вооруженные силы (добровольная полиция национальной безопасности) и создание других репрессивных органов.</a:t>
            </a:r>
          </a:p>
          <a:p>
            <a:pPr eaLnBrk="1" hangingPunct="1" indent="-342900" latinLnBrk="1" lvl="0" marL="342900">
              <a:buFontTx/>
              <a:buAutoNum type="arabicPeriod" startAt="1"/>
            </a:pPr>
            <a:r>
              <a:rPr altLang="en-US" sz="2400" lang="en-US">
                <a:latin typeface="Arial" pitchFamily="0" charset="0"/>
              </a:rPr>
              <a:t>Свертывание социальной политики.</a:t>
            </a:r>
          </a:p>
          <a:p>
            <a:pPr eaLnBrk="1" hangingPunct="1" indent="-342900" latinLnBrk="1" lvl="0" marL="342900">
              <a:buFontTx/>
              <a:buAutoNum type="arabicPeriod" startAt="1"/>
            </a:pPr>
            <a:r>
              <a:rPr altLang="en-US" sz="2400" lang="en-US">
                <a:latin typeface="Arial" pitchFamily="0" charset="0"/>
              </a:rPr>
              <a:t>Экономическая политика в пользу буржуазии.</a:t>
            </a:r>
          </a:p>
          <a:p>
            <a:pPr eaLnBrk="1" hangingPunct="1" indent="-342900" latinLnBrk="1" lvl="0" marL="342900">
              <a:buFontTx/>
              <a:buAutoNum type="arabicPeriod" startAt="1"/>
            </a:pPr>
            <a:r>
              <a:rPr altLang="en-US" sz="2400" lang="en-US">
                <a:latin typeface="Arial" pitchFamily="0" charset="0"/>
              </a:rPr>
              <a:t>Силовое подавление оппозиции</a:t>
            </a:r>
            <a:r>
              <a:rPr altLang="en-US" sz="2400" lang="en-US">
                <a:solidFill>
                  <a:srgbClr val="FFFFFF"/>
                </a:solidFill>
                <a:latin typeface="Arial" pitchFamily="0" charset="0"/>
              </a:rPr>
              <a:t>.</a:t>
            </a:r>
          </a:p>
          <a:p>
            <a:pPr eaLnBrk="1" hangingPunct="1" indent="-342900" latinLnBrk="1" lvl="0" marL="342900">
              <a:buFontTx/>
              <a:buAutoNum type="arabicPeriod" startAt="1"/>
            </a:pPr>
            <a:r>
              <a:rPr altLang="en-US" sz="2400" lang="en-US">
                <a:latin typeface="Arial" pitchFamily="0" charset="0"/>
              </a:rPr>
              <a:t>Официально разрешена единственная идеология – фашизм.</a:t>
            </a:r>
          </a:p>
          <a:p>
            <a:pPr eaLnBrk="1" hangingPunct="1" indent="-342900" latinLnBrk="1" lvl="0" marL="342900">
              <a:buFontTx/>
              <a:buAutoNum type="arabicPeriod" startAt="1"/>
            </a:pPr>
            <a:r>
              <a:rPr altLang="en-US" sz="2400" lang="en-US">
                <a:latin typeface="Arial" pitchFamily="0" charset="0"/>
              </a:rPr>
              <a:t> Агрессивная внешняя политика – захват Эфиопии, интервенция в Испанию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3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11" name=""/>
          <p:cNvSpPr/>
          <p:nvPr>
            <p:ph type="title" sz="full" idx="0"/>
          </p:nvPr>
        </p:nvSpPr>
        <p:spPr>
          <a:xfrm rot="0">
            <a:off x="395287" y="260350"/>
            <a:ext cx="8229600" cy="11430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dk1"/>
                </a:solidFill>
                <a:latin typeface="Arial" pitchFamily="0" charset="0"/>
                <a:sym typeface="Times New Roman" pitchFamily="18" charset="0"/>
              </a:defRPr>
            </a:lvl1pPr>
          </a:lstStyle>
          <a:p>
            <a:pPr eaLnBrk="1" hangingPunct="1" latinLnBrk="1" lvl="0"/>
            <a:r>
              <a:rPr altLang="en-US" lang="en-US">
                <a:solidFill>
                  <a:srgbClr val="C00000"/>
                </a:solidFill>
                <a:latin typeface="Arial Black" pitchFamily="34" charset="0"/>
              </a:rPr>
              <a:t>Тоталитаризм</a:t>
            </a:r>
          </a:p>
        </p:txBody>
      </p:sp>
      <p:sp>
        <p:nvSpPr>
          <p:cNvPr id="1048612" name=""/>
          <p:cNvSpPr txBox="1"/>
          <p:nvPr/>
        </p:nvSpPr>
        <p:spPr>
          <a:xfrm rot="0">
            <a:off x="395287" y="1844675"/>
            <a:ext cx="8137525" cy="21869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r>
              <a:rPr altLang="en-US" sz="2800" lang="en-US">
                <a:latin typeface="Arial" pitchFamily="0" charset="0"/>
              </a:rPr>
              <a:t>( от лат. </a:t>
            </a:r>
            <a:r>
              <a:rPr altLang="en-US" sz="2800" lang="en-US">
                <a:latin typeface="Arial" pitchFamily="0" charset="0"/>
              </a:rPr>
              <a:t>totalis</a:t>
            </a:r>
            <a:r>
              <a:rPr altLang="en-US" sz="2800" lang="en-US">
                <a:latin typeface="Arial" pitchFamily="0" charset="0"/>
              </a:rPr>
              <a:t> – весь, полный) – разновидность сильной, диктаторской власти, при которой осуществляется полный ( тотальный) контроль над всеми сферами жизни общества.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4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66" name="" descr="1435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3989" r="0" b="3120"/>
          <a:stretch>
            <a:fillRect/>
          </a:stretch>
        </p:blipFill>
        <p:spPr>
          <a:xfrm rot="0">
            <a:off x="290512" y="2420937"/>
            <a:ext cx="5026025" cy="3433762"/>
          </a:xfrm>
          <a:prstGeom prst="rect"/>
          <a:noFill/>
          <a:ln>
            <a:noFill/>
          </a:ln>
        </p:spPr>
      </p:pic>
      <p:sp>
        <p:nvSpPr>
          <p:cNvPr id="1048613" name=""/>
          <p:cNvSpPr/>
          <p:nvPr>
            <p:ph type="title" sz="full" idx="4294967295"/>
          </p:nvPr>
        </p:nvSpPr>
        <p:spPr>
          <a:xfrm rot="0">
            <a:off x="0" y="274637"/>
            <a:ext cx="8229600" cy="11430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dk1"/>
                </a:solidFill>
                <a:latin typeface="Arial" pitchFamily="0" charset="0"/>
                <a:sym typeface="Times New Roman" pitchFamily="18" charset="0"/>
              </a:defRPr>
            </a:lvl1pPr>
          </a:lstStyle>
          <a:p>
            <a:pPr eaLnBrk="1" hangingPunct="1" latinLnBrk="1" lvl="0"/>
            <a:br/>
            <a:r>
              <a:rPr altLang="en-US" sz="4000" lang="en-US">
                <a:solidFill>
                  <a:srgbClr val="C00000"/>
                </a:solidFill>
                <a:latin typeface="Arial Black" pitchFamily="34" charset="0"/>
              </a:rPr>
              <a:t>Причины прихода фашистов к власти в Германии</a:t>
            </a:r>
          </a:p>
        </p:txBody>
      </p:sp>
      <p:sp>
        <p:nvSpPr>
          <p:cNvPr id="1048614" name=""/>
          <p:cNvSpPr/>
          <p:nvPr>
            <p:ph sz="half" idx="4294967295"/>
          </p:nvPr>
        </p:nvSpPr>
        <p:spPr>
          <a:xfrm rot="0">
            <a:off x="5327650" y="1916112"/>
            <a:ext cx="3816350" cy="5070475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indent="-342900" marL="3429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itchFamily="0" charset="0"/>
              <a:buChar char="•"/>
              <a:defRPr sz="2800">
                <a:solidFill>
                  <a:schemeClr val="dk1"/>
                </a:solidFill>
              </a:defRPr>
            </a:lvl1pPr>
            <a:lvl2pPr indent="-285750" marL="74295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itchFamily="0" charset="0"/>
              <a:buChar char="–"/>
              <a:defRPr sz="2400">
                <a:solidFill>
                  <a:schemeClr val="dk1"/>
                </a:solidFill>
              </a:defRPr>
            </a:lvl2pPr>
            <a:lvl3pPr indent="-228600" marL="11430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itchFamily="0" charset="0"/>
              <a:buChar char="•"/>
              <a:defRPr sz="2000">
                <a:solidFill>
                  <a:schemeClr val="dk1"/>
                </a:solidFill>
              </a:defRPr>
            </a:lvl3pPr>
            <a:lvl4pPr indent="-228600" marL="16002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itchFamily="0" charset="0"/>
              <a:buChar char="–"/>
              <a:defRPr sz="1800">
                <a:solidFill>
                  <a:schemeClr val="dk1"/>
                </a:solidFill>
              </a:defRPr>
            </a:lvl4pPr>
            <a:lvl5pPr indent="-228600" marL="2057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itchFamily="0" charset="0"/>
              <a:buChar char="»"/>
              <a:defRPr sz="1800">
                <a:solidFill>
                  <a:schemeClr val="dk1"/>
                </a:solidFill>
              </a:defRPr>
            </a:lvl5pPr>
          </a:lstStyle>
          <a:p>
            <a:pPr eaLnBrk="1" hangingPunct="1" latinLnBrk="1" lvl="0"/>
            <a:r>
              <a:rPr altLang="en-US" sz="2000" lang="en-US">
                <a:latin typeface="Arial" pitchFamily="0" charset="0"/>
                <a:ea typeface="Arial" pitchFamily="0" charset="0"/>
              </a:rPr>
              <a:t>Поддержка крупной буржуазии (требование «сильной руки»)</a:t>
            </a:r>
          </a:p>
          <a:p>
            <a:pPr eaLnBrk="1" hangingPunct="1" latinLnBrk="1" lvl="0"/>
            <a:endParaRPr altLang="en-US" sz="2000" lang="en-US">
              <a:latin typeface="Arial" pitchFamily="0" charset="0"/>
              <a:ea typeface="Arial" pitchFamily="0" charset="0"/>
            </a:endParaRPr>
          </a:p>
          <a:p>
            <a:pPr eaLnBrk="1" hangingPunct="1" latinLnBrk="1" lvl="0"/>
            <a:r>
              <a:rPr altLang="en-US" sz="2000" lang="en-US">
                <a:latin typeface="Arial" pitchFamily="0" charset="0"/>
                <a:ea typeface="Arial" pitchFamily="0" charset="0"/>
              </a:rPr>
              <a:t>СДПГ и КПГ не смогли объединиться для борьбы с НСДАП</a:t>
            </a:r>
          </a:p>
          <a:p>
            <a:pPr eaLnBrk="1" hangingPunct="1" latinLnBrk="1" lvl="0"/>
            <a:endParaRPr altLang="en-US" sz="2000" lang="en-US">
              <a:latin typeface="Arial" pitchFamily="0" charset="0"/>
              <a:ea typeface="Arial" pitchFamily="0" charset="0"/>
            </a:endParaRPr>
          </a:p>
          <a:p>
            <a:pPr eaLnBrk="1" hangingPunct="1" latinLnBrk="1" lvl="0"/>
            <a:r>
              <a:rPr altLang="en-US" sz="2000" lang="en-US">
                <a:latin typeface="Arial" pitchFamily="0" charset="0"/>
                <a:ea typeface="Arial" pitchFamily="0" charset="0"/>
              </a:rPr>
              <a:t>Экономический кризис и его социальные последствия</a:t>
            </a:r>
          </a:p>
          <a:p>
            <a:pPr eaLnBrk="1" hangingPunct="1" latinLnBrk="1" lvl="0"/>
            <a:endParaRPr altLang="en-US" sz="2000" lang="en-US">
              <a:latin typeface="Arial" pitchFamily="0" charset="0"/>
              <a:ea typeface="Arial" pitchFamily="0" charset="0"/>
            </a:endParaRPr>
          </a:p>
          <a:p>
            <a:pPr eaLnBrk="1" hangingPunct="1" latinLnBrk="1" lvl="0"/>
            <a:r>
              <a:rPr altLang="en-US" sz="2000" lang="en-US">
                <a:latin typeface="Arial" pitchFamily="0" charset="0"/>
                <a:ea typeface="Arial" pitchFamily="0" charset="0"/>
              </a:rPr>
              <a:t>Боязнь части населения «красной угрозы»</a:t>
            </a:r>
          </a:p>
          <a:p>
            <a:pPr eaLnBrk="1" hangingPunct="1" latinLnBrk="1" lvl="0"/>
            <a:endParaRPr altLang="en-US" sz="2000" lang="en-US">
              <a:latin typeface="Arial" pitchFamily="0" charset="0"/>
              <a:ea typeface="Arial" pitchFamily="0" charset="0"/>
            </a:endParaRPr>
          </a:p>
        </p:txBody>
      </p:sp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7"/>
                                        <p:tgtEl>
                                          <p:spTgt spid="2097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6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67" name="" descr="Картинка 1 из 395">
            <a:hlinkClick r:id="rId1"/>
          </p:cNvPr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6284912" y="908050"/>
            <a:ext cx="2586037" cy="3465512"/>
          </a:xfrm>
          <a:prstGeom prst="rect"/>
          <a:noFill/>
          <a:ln>
            <a:noFill/>
          </a:ln>
        </p:spPr>
      </p:pic>
      <p:sp>
        <p:nvSpPr>
          <p:cNvPr id="1048621" name=""/>
          <p:cNvSpPr txBox="1"/>
          <p:nvPr/>
        </p:nvSpPr>
        <p:spPr>
          <a:xfrm rot="10800000" flipV="1">
            <a:off x="6011862" y="4637087"/>
            <a:ext cx="3024187" cy="40005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r>
              <a:rPr altLang="en-US" sz="2000" lang="en-US">
                <a:latin typeface="Arial" pitchFamily="0" charset="0"/>
              </a:rPr>
              <a:t>Поджог Рейхстага</a:t>
            </a:r>
          </a:p>
        </p:txBody>
      </p:sp>
      <p:sp>
        <p:nvSpPr>
          <p:cNvPr id="1048622" name=""/>
          <p:cNvSpPr/>
          <p:nvPr>
            <p:ph type="title" sz="full" idx="0"/>
          </p:nvPr>
        </p:nvSpPr>
        <p:spPr>
          <a:xfrm rot="0">
            <a:off x="457200" y="0"/>
            <a:ext cx="8229600" cy="90805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dk1"/>
                </a:solidFill>
                <a:latin typeface="Arial" pitchFamily="0" charset="0"/>
                <a:sym typeface="Times New Roman" pitchFamily="18" charset="0"/>
              </a:defRPr>
            </a:lvl1pPr>
          </a:lstStyle>
          <a:p>
            <a:pPr eaLnBrk="1" hangingPunct="1" latinLnBrk="1" lvl="0"/>
            <a:r>
              <a:rPr altLang="en-US" lang="en-US">
                <a:solidFill>
                  <a:srgbClr val="C00000"/>
                </a:solidFill>
                <a:latin typeface="Arial Black" pitchFamily="34" charset="0"/>
              </a:rPr>
              <a:t>Деятельность НСДАП</a:t>
            </a:r>
          </a:p>
        </p:txBody>
      </p:sp>
      <p:sp>
        <p:nvSpPr>
          <p:cNvPr id="1048623" name=""/>
          <p:cNvSpPr/>
          <p:nvPr>
            <p:ph sz="half" idx="1"/>
          </p:nvPr>
        </p:nvSpPr>
        <p:spPr>
          <a:xfrm rot="0">
            <a:off x="250825" y="981075"/>
            <a:ext cx="5761037" cy="38877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indent="-342900" marL="3429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itchFamily="0" charset="0"/>
              <a:buChar char="•"/>
              <a:defRPr sz="2800">
                <a:solidFill>
                  <a:schemeClr val="dk1"/>
                </a:solidFill>
              </a:defRPr>
            </a:lvl1pPr>
            <a:lvl2pPr indent="-285750" marL="74295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itchFamily="0" charset="0"/>
              <a:buChar char="–"/>
              <a:defRPr sz="2400">
                <a:solidFill>
                  <a:schemeClr val="dk1"/>
                </a:solidFill>
              </a:defRPr>
            </a:lvl2pPr>
            <a:lvl3pPr indent="-228600" marL="11430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itchFamily="0" charset="0"/>
              <a:buChar char="•"/>
              <a:defRPr sz="2000">
                <a:solidFill>
                  <a:schemeClr val="dk1"/>
                </a:solidFill>
              </a:defRPr>
            </a:lvl3pPr>
            <a:lvl4pPr indent="-228600" marL="16002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itchFamily="0" charset="0"/>
              <a:buChar char="–"/>
              <a:defRPr sz="1800">
                <a:solidFill>
                  <a:schemeClr val="dk1"/>
                </a:solidFill>
              </a:defRPr>
            </a:lvl4pPr>
            <a:lvl5pPr indent="-228600" marL="2057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itchFamily="0" charset="0"/>
              <a:buChar char="»"/>
              <a:defRPr sz="1800">
                <a:solidFill>
                  <a:schemeClr val="dk1"/>
                </a:solidFill>
              </a:defRPr>
            </a:lvl5pPr>
          </a:lstStyle>
          <a:p>
            <a:pPr eaLnBrk="1" hangingPunct="1" latinLnBrk="1" lvl="0"/>
            <a:r>
              <a:rPr altLang="en-US" sz="2000" lang="en-US">
                <a:solidFill>
                  <a:srgbClr val="C00000"/>
                </a:solidFill>
                <a:latin typeface="Arial" pitchFamily="0" charset="0"/>
                <a:ea typeface="Arial" pitchFamily="0" charset="0"/>
              </a:rPr>
              <a:t>1920г</a:t>
            </a:r>
            <a:r>
              <a:rPr altLang="en-US" sz="2000" lang="en-US">
                <a:latin typeface="Arial" pitchFamily="0" charset="0"/>
                <a:ea typeface="Arial" pitchFamily="0" charset="0"/>
              </a:rPr>
              <a:t>.- образование Национал-социалистической немецкой рабочей партии Германии(НСДАП)</a:t>
            </a:r>
          </a:p>
          <a:p>
            <a:pPr eaLnBrk="1" hangingPunct="1" latinLnBrk="1" lvl="0"/>
            <a:r>
              <a:rPr altLang="en-US" sz="2000" lang="en-US">
                <a:solidFill>
                  <a:srgbClr val="C00000"/>
                </a:solidFill>
                <a:latin typeface="Arial" pitchFamily="0" charset="0"/>
                <a:ea typeface="Arial" pitchFamily="0" charset="0"/>
              </a:rPr>
              <a:t>1921г</a:t>
            </a:r>
            <a:r>
              <a:rPr altLang="en-US" sz="2000" lang="en-US">
                <a:latin typeface="Arial" pitchFamily="0" charset="0"/>
                <a:ea typeface="Arial" pitchFamily="0" charset="0"/>
              </a:rPr>
              <a:t>.- создание штурмовых отрядов (СА)</a:t>
            </a:r>
          </a:p>
          <a:p>
            <a:pPr eaLnBrk="1" hangingPunct="1" latinLnBrk="1" lvl="0"/>
            <a:r>
              <a:rPr altLang="en-US" sz="2000" lang="en-US">
                <a:solidFill>
                  <a:srgbClr val="C00000"/>
                </a:solidFill>
                <a:latin typeface="Arial" pitchFamily="0" charset="0"/>
                <a:ea typeface="Arial" pitchFamily="0" charset="0"/>
              </a:rPr>
              <a:t>8 ноября 1923г</a:t>
            </a:r>
            <a:r>
              <a:rPr altLang="en-US" sz="2000" lang="en-US">
                <a:latin typeface="Arial" pitchFamily="0" charset="0"/>
                <a:ea typeface="Arial" pitchFamily="0" charset="0"/>
              </a:rPr>
              <a:t>.- «Пивной путч» в Мюнхене</a:t>
            </a:r>
          </a:p>
          <a:p>
            <a:pPr eaLnBrk="1" hangingPunct="1" latinLnBrk="1" lvl="0"/>
            <a:r>
              <a:rPr altLang="en-US" sz="2000" lang="en-US">
                <a:solidFill>
                  <a:srgbClr val="C00000"/>
                </a:solidFill>
                <a:latin typeface="Arial" pitchFamily="0" charset="0"/>
                <a:ea typeface="Arial" pitchFamily="0" charset="0"/>
              </a:rPr>
              <a:t>30 января 1933г</a:t>
            </a:r>
            <a:r>
              <a:rPr altLang="en-US" sz="2000" lang="en-US">
                <a:latin typeface="Arial" pitchFamily="0" charset="0"/>
                <a:ea typeface="Arial" pitchFamily="0" charset="0"/>
              </a:rPr>
              <a:t>.- Назначение Гитлера рейхсканцлером </a:t>
            </a:r>
          </a:p>
          <a:p>
            <a:pPr eaLnBrk="1" hangingPunct="1" latinLnBrk="1" lvl="0"/>
            <a:r>
              <a:rPr altLang="en-US" sz="2000" lang="en-US">
                <a:solidFill>
                  <a:srgbClr val="C00000"/>
                </a:solidFill>
                <a:latin typeface="Arial" pitchFamily="0" charset="0"/>
                <a:ea typeface="Arial" pitchFamily="0" charset="0"/>
              </a:rPr>
              <a:t>Март 1933г.- </a:t>
            </a:r>
            <a:r>
              <a:rPr altLang="en-US" sz="2000" lang="en-US">
                <a:latin typeface="Arial" pitchFamily="0" charset="0"/>
                <a:ea typeface="Arial" pitchFamily="0" charset="0"/>
              </a:rPr>
              <a:t>поджог Рейхстага</a:t>
            </a:r>
          </a:p>
          <a:p>
            <a:pPr eaLnBrk="1" hangingPunct="1" latinLnBrk="1" lvl="0"/>
            <a:endParaRPr altLang="en-US" sz="2000" lang="en-US">
              <a:latin typeface="Arial" pitchFamily="0" charset="0"/>
              <a:ea typeface="Arial" pitchFamily="0" charset="0"/>
            </a:endParaRPr>
          </a:p>
        </p:txBody>
      </p:sp>
      <p:pic>
        <p:nvPicPr>
          <p:cNvPr id="2097168" name="" descr="http://project2004.narod.ru/fotogallery/nacizm_ideology_1/1368.jpg"/>
          <p:cNvPicPr>
            <a:picLocks/>
          </p:cNvPicPr>
          <p:nvPr/>
        </p:nvPicPr>
        <p:blipFill>
          <a:blip xmlns:r="http://schemas.openxmlformats.org/officeDocument/2006/relationships" r:embed="rId3"/>
          <a:srcRect l="0" t="0" r="0" b="0"/>
          <a:stretch>
            <a:fillRect/>
          </a:stretch>
        </p:blipFill>
        <p:spPr>
          <a:xfrm rot="0">
            <a:off x="179387" y="3978275"/>
            <a:ext cx="3600450" cy="2700337"/>
          </a:xfrm>
          <a:prstGeom prst="rect"/>
          <a:noFill/>
          <a:ln>
            <a:noFill/>
          </a:ln>
        </p:spPr>
      </p:pic>
      <p:sp>
        <p:nvSpPr>
          <p:cNvPr id="1048624" name=""/>
          <p:cNvSpPr txBox="1"/>
          <p:nvPr/>
        </p:nvSpPr>
        <p:spPr>
          <a:xfrm rot="0">
            <a:off x="4140200" y="6092825"/>
            <a:ext cx="4319587" cy="40005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Times New Roman" pitchFamily="18" charset="0"/>
                <a:sym typeface="Times New Roman" pitchFamily="18" charset="0"/>
              </a:defRPr>
            </a:lvl5pPr>
          </a:lstStyle>
          <a:p>
            <a:pPr eaLnBrk="1" hangingPunct="1" latinLnBrk="1" lvl="0"/>
            <a:r>
              <a:rPr altLang="en-US" sz="2000" lang="en-US">
                <a:latin typeface="Arial" pitchFamily="0" charset="0"/>
              </a:rPr>
              <a:t>Гитлер во главе штурмовиков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Default Color Scheme">
      <a:dk1>
        <a:srgbClr val="000000"/>
      </a:dk1>
      <a:lt1>
        <a:srgbClr val="FFFFFF"/>
      </a:lt1>
      <a:dk2>
        <a:srgbClr val="EEECE1"/>
      </a:dk2>
      <a:lt2>
        <a:srgbClr val="1F497D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Default Color Scheme 1">
        <a:dk1>
          <a:srgbClr val="000000"/>
        </a:dk1>
        <a:lt1>
          <a:srgbClr val="FFFFFF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ScaleCrop>0</ScaleCrop>
  <LinksUpToDate>0</LinksUpToDat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Зарождение фашизма  в Европе</dc:title>
  <dc:creator>kate</dc:creator>
  <cp:lastModifiedBy>НИНА</cp:lastModifiedBy>
  <dcterms:created xsi:type="dcterms:W3CDTF">2012-09-23T19:07:24Z</dcterms:created>
  <dcterms:modified xsi:type="dcterms:W3CDTF">2024-03-14T15:25:28Z</dcterms:modified>
</cp:coreProperties>
</file>