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4"/>
  </p:notesMasterIdLst>
  <p:sldIdLst>
    <p:sldId id="256" r:id="rId2"/>
    <p:sldId id="257" r:id="rId3"/>
    <p:sldId id="258" r:id="rId4"/>
    <p:sldId id="259" r:id="rId5"/>
    <p:sldId id="260" r:id="rId6"/>
    <p:sldId id="261" r:id="rId7"/>
    <p:sldId id="262" r:id="rId8"/>
    <p:sldId id="263" r:id="rId9"/>
    <p:sldId id="264" r:id="rId10"/>
    <p:sldId id="270" r:id="rId11"/>
    <p:sldId id="269" r:id="rId12"/>
    <p:sldId id="268" r:id="rId13"/>
    <p:sldId id="267" r:id="rId14"/>
    <p:sldId id="265" r:id="rId15"/>
    <p:sldId id="266" r:id="rId16"/>
    <p:sldId id="271" r:id="rId17"/>
    <p:sldId id="272" r:id="rId18"/>
    <p:sldId id="273" r:id="rId19"/>
    <p:sldId id="280" r:id="rId20"/>
    <p:sldId id="281" r:id="rId21"/>
    <p:sldId id="296" r:id="rId22"/>
    <p:sldId id="279" r:id="rId23"/>
    <p:sldId id="284" r:id="rId24"/>
    <p:sldId id="283" r:id="rId25"/>
    <p:sldId id="282" r:id="rId26"/>
    <p:sldId id="274" r:id="rId27"/>
    <p:sldId id="275" r:id="rId28"/>
    <p:sldId id="276" r:id="rId29"/>
    <p:sldId id="277" r:id="rId30"/>
    <p:sldId id="278" r:id="rId31"/>
    <p:sldId id="285" r:id="rId32"/>
    <p:sldId id="286" r:id="rId33"/>
    <p:sldId id="287" r:id="rId34"/>
    <p:sldId id="288" r:id="rId35"/>
    <p:sldId id="289" r:id="rId36"/>
    <p:sldId id="290" r:id="rId37"/>
    <p:sldId id="291" r:id="rId38"/>
    <p:sldId id="292" r:id="rId39"/>
    <p:sldId id="294" r:id="rId40"/>
    <p:sldId id="295" r:id="rId41"/>
    <p:sldId id="293" r:id="rId42"/>
    <p:sldId id="297" r:id="rId4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107" d="100"/>
          <a:sy n="107" d="100"/>
        </p:scale>
        <p:origin x="-754" y="13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2EF9736-1B03-4A72-B927-2BB3337B3A35}" type="datetimeFigureOut">
              <a:rPr lang="ru-RU" smtClean="0"/>
              <a:pPr/>
              <a:t>08.03.2023</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DA053B8-3DAD-47DF-9448-2D78CD44EDAC}"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4DA053B8-3DAD-47DF-9448-2D78CD44EDAC}" type="slidenum">
              <a:rPr lang="ru-RU" smtClean="0"/>
              <a:pPr/>
              <a:t>9</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5" name="Скругленный прямоугольник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Скругленный прямоугольник 9"/>
          <p:cNvSpPr/>
          <p:nvPr/>
        </p:nvSpPr>
        <p:spPr>
          <a:xfrm>
            <a:off x="418596" y="434162"/>
            <a:ext cx="8306809" cy="3108960"/>
          </a:xfrm>
          <a:prstGeom prst="roundRect">
            <a:avLst>
              <a:gd name="adj" fmla="val 4578"/>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Заголовок 4"/>
          <p:cNvSpPr>
            <a:spLocks noGrp="1"/>
          </p:cNvSpPr>
          <p:nvPr>
            <p:ph type="ctrTitle"/>
          </p:nvPr>
        </p:nvSpPr>
        <p:spPr>
          <a:xfrm>
            <a:off x="722376" y="1820206"/>
            <a:ext cx="7772400" cy="1828800"/>
          </a:xfrm>
        </p:spPr>
        <p:txBody>
          <a:bodyPr lIns="45720" rIns="45720" bIns="45720"/>
          <a:lstStyle>
            <a:lvl1pPr algn="r">
              <a:defRPr sz="4500" b="1">
                <a:solidFill>
                  <a:schemeClr val="accent1">
                    <a:tint val="88000"/>
                    <a:satMod val="150000"/>
                  </a:schemeClr>
                </a:solidFill>
                <a:effectLst>
                  <a:outerShdw blurRad="53975" dist="22860" dir="5400000" algn="tl" rotWithShape="0">
                    <a:srgbClr val="000000">
                      <a:alpha val="55000"/>
                    </a:srgbClr>
                  </a:outerShdw>
                </a:effectLst>
              </a:defRPr>
            </a:lvl1pPr>
            <a:extLst/>
          </a:lstStyle>
          <a:p>
            <a:r>
              <a:rPr kumimoji="0" lang="ru-RU" smtClean="0"/>
              <a:t>Образец заголовка</a:t>
            </a:r>
            <a:endParaRPr kumimoji="0" lang="en-US"/>
          </a:p>
        </p:txBody>
      </p:sp>
      <p:sp>
        <p:nvSpPr>
          <p:cNvPr id="20" name="Подзаголовок 19"/>
          <p:cNvSpPr>
            <a:spLocks noGrp="1"/>
          </p:cNvSpPr>
          <p:nvPr>
            <p:ph type="subTitle" idx="1"/>
          </p:nvPr>
        </p:nvSpPr>
        <p:spPr>
          <a:xfrm>
            <a:off x="722376" y="3685032"/>
            <a:ext cx="7772400" cy="914400"/>
          </a:xfrm>
        </p:spPr>
        <p:txBody>
          <a:bodyPr lIns="182880" tIns="0"/>
          <a:lstStyle>
            <a:lvl1pPr marL="36576" indent="0" algn="r">
              <a:spcBef>
                <a:spcPts val="0"/>
              </a:spcBef>
              <a:buNone/>
              <a:defRPr sz="2000">
                <a:solidFill>
                  <a:schemeClr val="bg2">
                    <a:shade val="2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19" name="Дата 18"/>
          <p:cNvSpPr>
            <a:spLocks noGrp="1"/>
          </p:cNvSpPr>
          <p:nvPr>
            <p:ph type="dt" sz="half" idx="10"/>
          </p:nvPr>
        </p:nvSpPr>
        <p:spPr/>
        <p:txBody>
          <a:bodyPr/>
          <a:lstStyle>
            <a:extLst/>
          </a:lstStyle>
          <a:p>
            <a:fld id="{AC0E05EE-725E-4B50-9F53-D2B604ADA58D}" type="datetimeFigureOut">
              <a:rPr lang="ru-RU" smtClean="0"/>
              <a:pPr/>
              <a:t>08.03.2023</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11" name="Номер слайда 10"/>
          <p:cNvSpPr>
            <a:spLocks noGrp="1"/>
          </p:cNvSpPr>
          <p:nvPr>
            <p:ph type="sldNum" sz="quarter" idx="12"/>
          </p:nvPr>
        </p:nvSpPr>
        <p:spPr/>
        <p:txBody>
          <a:bodyPr/>
          <a:lstStyle>
            <a:extLst/>
          </a:lstStyle>
          <a:p>
            <a:fld id="{3FE32A9E-D0DB-4E72-AA28-D53BAA9533A3}"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983480"/>
            <a:ext cx="8183880" cy="1051560"/>
          </a:xfrm>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502920" y="530352"/>
            <a:ext cx="8183880" cy="4187952"/>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AC0E05EE-725E-4B50-9F53-D2B604ADA58D}" type="datetimeFigureOut">
              <a:rPr lang="ru-RU" smtClean="0"/>
              <a:pPr/>
              <a:t>08.03.2023</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3FE32A9E-D0DB-4E72-AA28-D53BAA9533A3}"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533404"/>
            <a:ext cx="1981200" cy="5257799"/>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533400" y="533402"/>
            <a:ext cx="5943600" cy="5257801"/>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AC0E05EE-725E-4B50-9F53-D2B604ADA58D}" type="datetimeFigureOut">
              <a:rPr lang="ru-RU" smtClean="0"/>
              <a:pPr/>
              <a:t>08.03.2023</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3FE32A9E-D0DB-4E72-AA28-D53BAA9533A3}"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983480"/>
            <a:ext cx="8183880" cy="1051560"/>
          </a:xfrm>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a:xfrm>
            <a:off x="502920" y="530352"/>
            <a:ext cx="8183880" cy="4187952"/>
          </a:xfrm>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AC0E05EE-725E-4B50-9F53-D2B604ADA58D}" type="datetimeFigureOut">
              <a:rPr lang="ru-RU" smtClean="0"/>
              <a:pPr/>
              <a:t>08.03.2023</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3FE32A9E-D0DB-4E72-AA28-D53BAA9533A3}"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14" name="Скругленный прямоугольник 13"/>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Скругленный прямоугольник 10"/>
          <p:cNvSpPr/>
          <p:nvPr/>
        </p:nvSpPr>
        <p:spPr>
          <a:xfrm>
            <a:off x="418596" y="434162"/>
            <a:ext cx="8306809" cy="4341329"/>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468344" y="4928616"/>
            <a:ext cx="8183880" cy="676656"/>
          </a:xfrm>
        </p:spPr>
        <p:txBody>
          <a:bodyPr lIns="91440" bIns="0" anchor="b"/>
          <a:lstStyle>
            <a:lvl1pPr algn="l">
              <a:buNone/>
              <a:defRPr sz="3600" b="0" cap="none" baseline="0">
                <a:solidFill>
                  <a:schemeClr val="bg2">
                    <a:shade val="25000"/>
                  </a:schemeClr>
                </a:solidFill>
                <a:effectLst/>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68344" y="5624484"/>
            <a:ext cx="8183880" cy="420624"/>
          </a:xfrm>
        </p:spPr>
        <p:txBody>
          <a:bodyPr lIns="118872" tIns="0" anchor="t"/>
          <a:lstStyle>
            <a:lvl1pPr marL="0" marR="36576" indent="0" algn="l">
              <a:spcBef>
                <a:spcPts val="0"/>
              </a:spcBef>
              <a:spcAft>
                <a:spcPts val="0"/>
              </a:spcAft>
              <a:buNone/>
              <a:defRPr sz="1800" b="0">
                <a:solidFill>
                  <a:schemeClr val="accent1">
                    <a:shade val="50000"/>
                    <a:satMod val="110000"/>
                  </a:schemeClr>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AC0E05EE-725E-4B50-9F53-D2B604ADA58D}" type="datetimeFigureOut">
              <a:rPr lang="ru-RU" smtClean="0"/>
              <a:pPr/>
              <a:t>08.03.2023</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3FE32A9E-D0DB-4E72-AA28-D53BAA9533A3}"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514352"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755360"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AC0E05EE-725E-4B50-9F53-D2B604ADA58D}" type="datetimeFigureOut">
              <a:rPr lang="ru-RU" smtClean="0"/>
              <a:pPr/>
              <a:t>08.03.2023</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3FE32A9E-D0DB-4E72-AA28-D53BAA9533A3}"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983480"/>
            <a:ext cx="8183880" cy="1051560"/>
          </a:xfrm>
        </p:spPr>
        <p:txBody>
          <a:bodyPr anchor="b"/>
          <a:lstStyle>
            <a:lvl1pPr>
              <a:defRPr b="1"/>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607224" y="579438"/>
            <a:ext cx="3931920" cy="792162"/>
          </a:xfrm>
        </p:spPr>
        <p:txBody>
          <a:bodyPr lIns="146304"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52169" y="579438"/>
            <a:ext cx="3931920" cy="792162"/>
          </a:xfrm>
        </p:spPr>
        <p:txBody>
          <a:bodyPr lIns="137160"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607224"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52169"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AC0E05EE-725E-4B50-9F53-D2B604ADA58D}" type="datetimeFigureOut">
              <a:rPr lang="ru-RU" smtClean="0"/>
              <a:pPr/>
              <a:t>08.03.2023</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3FE32A9E-D0DB-4E72-AA28-D53BAA9533A3}"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AC0E05EE-725E-4B50-9F53-D2B604ADA58D}" type="datetimeFigureOut">
              <a:rPr lang="ru-RU" smtClean="0"/>
              <a:pPr/>
              <a:t>08.03.2023</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3FE32A9E-D0DB-4E72-AA28-D53BAA9533A3}"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7" name="Скругленный прямоугольник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Дата 1"/>
          <p:cNvSpPr>
            <a:spLocks noGrp="1"/>
          </p:cNvSpPr>
          <p:nvPr>
            <p:ph type="dt" sz="half" idx="10"/>
          </p:nvPr>
        </p:nvSpPr>
        <p:spPr/>
        <p:txBody>
          <a:bodyPr/>
          <a:lstStyle>
            <a:extLst/>
          </a:lstStyle>
          <a:p>
            <a:fld id="{AC0E05EE-725E-4B50-9F53-D2B604ADA58D}" type="datetimeFigureOut">
              <a:rPr lang="ru-RU" smtClean="0"/>
              <a:pPr/>
              <a:t>08.03.2023</a:t>
            </a:fld>
            <a:endParaRPr lang="ru-RU"/>
          </a:p>
        </p:txBody>
      </p:sp>
      <p:sp>
        <p:nvSpPr>
          <p:cNvPr id="3" name="Нижний колонтитул 2"/>
          <p:cNvSpPr>
            <a:spLocks noGrp="1"/>
          </p:cNvSpPr>
          <p:nvPr>
            <p:ph type="ftr" sz="quarter" idx="11"/>
          </p:nvPr>
        </p:nvSpPr>
        <p:spPr/>
        <p:txBody>
          <a:bodyPr/>
          <a:lstStyle>
            <a:extLst/>
          </a:lstStyle>
          <a:p>
            <a:endParaRPr lang="ru-RU"/>
          </a:p>
        </p:txBody>
      </p:sp>
      <p:sp>
        <p:nvSpPr>
          <p:cNvPr id="4" name="Номер слайда 3"/>
          <p:cNvSpPr>
            <a:spLocks noGrp="1"/>
          </p:cNvSpPr>
          <p:nvPr>
            <p:ph type="sldNum" sz="quarter" idx="12"/>
          </p:nvPr>
        </p:nvSpPr>
        <p:spPr/>
        <p:txBody>
          <a:bodyPr/>
          <a:lstStyle>
            <a:extLst/>
          </a:lstStyle>
          <a:p>
            <a:fld id="{3FE32A9E-D0DB-4E72-AA28-D53BAA9533A3}"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538784" y="533400"/>
            <a:ext cx="2971800" cy="914400"/>
          </a:xfrm>
        </p:spPr>
        <p:txBody>
          <a:bodyPr anchor="b"/>
          <a:lstStyle>
            <a:lvl1pPr algn="l">
              <a:buNone/>
              <a:defRPr sz="2200" b="1">
                <a:solidFill>
                  <a:schemeClr val="accent1"/>
                </a:solidFill>
              </a:defRPr>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5538847" y="1447802"/>
            <a:ext cx="2971800" cy="4206112"/>
          </a:xfrm>
        </p:spPr>
        <p:txBody>
          <a:bodyPr lIns="91440"/>
          <a:lstStyle>
            <a:lvl1pPr marL="18288" marR="18288" indent="0">
              <a:spcBef>
                <a:spcPts val="0"/>
              </a:spcBef>
              <a:buNone/>
              <a:defRPr sz="1400">
                <a:solidFill>
                  <a:schemeClr val="tx1"/>
                </a:solidFill>
              </a:defRPr>
            </a:lvl1pPr>
            <a:lvl2pPr>
              <a:buNone/>
              <a:defRPr sz="1200">
                <a:solidFill>
                  <a:schemeClr val="tx1"/>
                </a:solidFill>
              </a:defRPr>
            </a:lvl2pPr>
            <a:lvl3pPr>
              <a:buNone/>
              <a:defRPr sz="1000">
                <a:solidFill>
                  <a:schemeClr val="tx1"/>
                </a:solidFill>
              </a:defRPr>
            </a:lvl3pPr>
            <a:lvl4pPr>
              <a:buNone/>
              <a:defRPr sz="900">
                <a:solidFill>
                  <a:schemeClr val="tx1"/>
                </a:solidFill>
              </a:defRPr>
            </a:lvl4pPr>
            <a:lvl5pPr>
              <a:buNone/>
              <a:defRPr sz="900">
                <a:solidFill>
                  <a:schemeClr val="tx1"/>
                </a:solidFill>
              </a:defRPr>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1"/>
          </p:nvPr>
        </p:nvSpPr>
        <p:spPr>
          <a:xfrm>
            <a:off x="761372" y="930144"/>
            <a:ext cx="4626159" cy="4724402"/>
          </a:xfrm>
        </p:spPr>
        <p:txBody>
          <a:bodyPr/>
          <a:lstStyle>
            <a:lvl1pPr>
              <a:defRPr sz="2800">
                <a:solidFill>
                  <a:schemeClr val="tx1"/>
                </a:solidFill>
              </a:defRPr>
            </a:lvl1pPr>
            <a:lvl2pPr>
              <a:defRPr sz="26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buNone/>
              <a:defRPr/>
            </a:lvl6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AC0E05EE-725E-4B50-9F53-D2B604ADA58D}" type="datetimeFigureOut">
              <a:rPr lang="ru-RU" smtClean="0"/>
              <a:pPr/>
              <a:t>08.03.2023</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3FE32A9E-D0DB-4E72-AA28-D53BAA9533A3}"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5" name="Скругленный прямоугольник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Прямоугольник с одним скругленным углом 10"/>
          <p:cNvSpPr/>
          <p:nvPr/>
        </p:nvSpPr>
        <p:spPr>
          <a:xfrm>
            <a:off x="6400800" y="434162"/>
            <a:ext cx="2324605" cy="4343400"/>
          </a:xfrm>
          <a:prstGeom prst="round1Rect">
            <a:avLst>
              <a:gd name="adj" fmla="val 2748"/>
            </a:avLst>
          </a:prstGeom>
          <a:solidFill>
            <a:srgbClr val="1C1C1C"/>
          </a:soli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457200" y="5012056"/>
            <a:ext cx="8229600" cy="1051560"/>
          </a:xfrm>
        </p:spPr>
        <p:txBody>
          <a:bodyPr anchor="t"/>
          <a:lstStyle>
            <a:lvl1pPr algn="l">
              <a:buNone/>
              <a:defRPr sz="3600" b="0">
                <a:solidFill>
                  <a:schemeClr val="bg2">
                    <a:shade val="25000"/>
                  </a:schemeClr>
                </a:solidFill>
                <a:effectLst/>
              </a:defRPr>
            </a:lvl1pPr>
            <a:extLst/>
          </a:lstStyle>
          <a:p>
            <a:r>
              <a:rPr kumimoji="0" lang="ru-RU" smtClean="0"/>
              <a:t>Образец заголовка</a:t>
            </a:r>
            <a:endParaRPr kumimoji="0" lang="en-US"/>
          </a:p>
        </p:txBody>
      </p:sp>
      <p:sp>
        <p:nvSpPr>
          <p:cNvPr id="4" name="Текст 3"/>
          <p:cNvSpPr>
            <a:spLocks noGrp="1"/>
          </p:cNvSpPr>
          <p:nvPr>
            <p:ph type="body" sz="half" idx="2"/>
          </p:nvPr>
        </p:nvSpPr>
        <p:spPr bwMode="grayWhite">
          <a:xfrm>
            <a:off x="6462712" y="533400"/>
            <a:ext cx="2240280" cy="4211480"/>
          </a:xfrm>
        </p:spPr>
        <p:txBody>
          <a:bodyPr lIns="91440"/>
          <a:lstStyle>
            <a:lvl1pPr marL="45720" indent="0" algn="l">
              <a:spcBef>
                <a:spcPts val="0"/>
              </a:spcBef>
              <a:buNone/>
              <a:defRPr sz="1400">
                <a:solidFill>
                  <a:srgbClr val="FFFFFF"/>
                </a:solidFill>
              </a:defRPr>
            </a:lvl1pPr>
            <a:lvl2pPr>
              <a:defRPr sz="1200">
                <a:solidFill>
                  <a:srgbClr val="FFFFFF"/>
                </a:solidFill>
              </a:defRPr>
            </a:lvl2pPr>
            <a:lvl3pPr>
              <a:defRPr sz="1000">
                <a:solidFill>
                  <a:srgbClr val="FFFFFF"/>
                </a:solidFill>
              </a:defRPr>
            </a:lvl3pPr>
            <a:lvl4pPr>
              <a:defRPr sz="900">
                <a:solidFill>
                  <a:srgbClr val="FFFFFF"/>
                </a:solidFill>
              </a:defRPr>
            </a:lvl4pPr>
            <a:lvl5pPr>
              <a:defRPr sz="900">
                <a:solidFill>
                  <a:srgbClr val="FFFFFF"/>
                </a:solidFill>
              </a:defRPr>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AC0E05EE-725E-4B50-9F53-D2B604ADA58D}" type="datetimeFigureOut">
              <a:rPr lang="ru-RU" smtClean="0"/>
              <a:pPr/>
              <a:t>08.03.2023</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3FE32A9E-D0DB-4E72-AA28-D53BAA9533A3}" type="slidenum">
              <a:rPr lang="ru-RU" smtClean="0"/>
              <a:pPr/>
              <a:t>‹#›</a:t>
            </a:fld>
            <a:endParaRPr lang="ru-RU"/>
          </a:p>
        </p:txBody>
      </p:sp>
      <p:sp>
        <p:nvSpPr>
          <p:cNvPr id="3" name="Рисунок 2"/>
          <p:cNvSpPr>
            <a:spLocks noGrp="1"/>
          </p:cNvSpPr>
          <p:nvPr>
            <p:ph type="pic" idx="1"/>
          </p:nvPr>
        </p:nvSpPr>
        <p:spPr>
          <a:xfrm>
            <a:off x="421480" y="435768"/>
            <a:ext cx="5925312" cy="4343400"/>
          </a:xfrm>
          <a:prstGeom prst="snipRoundRect">
            <a:avLst>
              <a:gd name="adj1" fmla="val 1040"/>
              <a:gd name="adj2" fmla="val 0"/>
            </a:avLst>
          </a:prstGeom>
          <a:solidFill>
            <a:schemeClr val="bg2">
              <a:shade val="10000"/>
            </a:schemeClr>
          </a:solidFill>
        </p:spPr>
        <p:txBody>
          <a:bodyPr/>
          <a:lstStyle>
            <a:lvl1pPr marL="0" indent="0">
              <a:buNone/>
              <a:defRPr sz="3200"/>
            </a:lvl1pPr>
            <a:extLst/>
          </a:lstStyle>
          <a:p>
            <a:r>
              <a:rPr kumimoji="0" lang="ru-RU" smtClean="0"/>
              <a:t>Вставка рисунка</a:t>
            </a:r>
            <a:endParaRPr kumimoji="0"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Скругленный прямоугольник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Скругленный прямоугольник 8"/>
          <p:cNvSpPr/>
          <p:nvPr/>
        </p:nvSpPr>
        <p:spPr>
          <a:xfrm>
            <a:off x="418596" y="434162"/>
            <a:ext cx="8306809" cy="548640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3" name="Заголовок 12"/>
          <p:cNvSpPr>
            <a:spLocks noGrp="1"/>
          </p:cNvSpPr>
          <p:nvPr>
            <p:ph type="title"/>
          </p:nvPr>
        </p:nvSpPr>
        <p:spPr>
          <a:xfrm>
            <a:off x="502920" y="4985590"/>
            <a:ext cx="8183880" cy="1051560"/>
          </a:xfrm>
          <a:prstGeom prst="rect">
            <a:avLst/>
          </a:prstGeom>
        </p:spPr>
        <p:txBody>
          <a:bodyPr vert="horz" anchor="b">
            <a:normAutofit/>
          </a:bodyPr>
          <a:lstStyle>
            <a:extLst/>
          </a:lstStyle>
          <a:p>
            <a:r>
              <a:rPr kumimoji="0" lang="ru-RU" smtClean="0"/>
              <a:t>Образец заголовка</a:t>
            </a:r>
            <a:endParaRPr kumimoji="0" lang="en-US"/>
          </a:p>
        </p:txBody>
      </p:sp>
      <p:sp>
        <p:nvSpPr>
          <p:cNvPr id="4" name="Текст 3"/>
          <p:cNvSpPr>
            <a:spLocks noGrp="1"/>
          </p:cNvSpPr>
          <p:nvPr>
            <p:ph type="body" idx="1"/>
          </p:nvPr>
        </p:nvSpPr>
        <p:spPr>
          <a:xfrm>
            <a:off x="502920" y="530352"/>
            <a:ext cx="8183880" cy="4187952"/>
          </a:xfrm>
          <a:prstGeom prst="rect">
            <a:avLst/>
          </a:prstGeom>
        </p:spPr>
        <p:txBody>
          <a:bodyPr vert="horz" lIns="182880" tIns="91440">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5" name="Дата 24"/>
          <p:cNvSpPr>
            <a:spLocks noGrp="1"/>
          </p:cNvSpPr>
          <p:nvPr>
            <p:ph type="dt" sz="half" idx="2"/>
          </p:nvPr>
        </p:nvSpPr>
        <p:spPr>
          <a:xfrm>
            <a:off x="3776328" y="6111875"/>
            <a:ext cx="22860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AC0E05EE-725E-4B50-9F53-D2B604ADA58D}" type="datetimeFigureOut">
              <a:rPr lang="ru-RU" smtClean="0"/>
              <a:pPr/>
              <a:t>08.03.2023</a:t>
            </a:fld>
            <a:endParaRPr lang="ru-RU"/>
          </a:p>
        </p:txBody>
      </p:sp>
      <p:sp>
        <p:nvSpPr>
          <p:cNvPr id="18" name="Нижний колонтитул 17"/>
          <p:cNvSpPr>
            <a:spLocks noGrp="1"/>
          </p:cNvSpPr>
          <p:nvPr>
            <p:ph type="ftr" sz="quarter" idx="3"/>
          </p:nvPr>
        </p:nvSpPr>
        <p:spPr>
          <a:xfrm>
            <a:off x="6062328" y="6111875"/>
            <a:ext cx="2286000" cy="365125"/>
          </a:xfrm>
          <a:prstGeom prst="rect">
            <a:avLst/>
          </a:prstGeom>
        </p:spPr>
        <p:txBody>
          <a:bodyPr vert="horz" anchor="b"/>
          <a:lstStyle>
            <a:lvl1pPr algn="l" eaLnBrk="1" latinLnBrk="0" hangingPunct="1">
              <a:defRPr kumimoji="0" sz="1000">
                <a:solidFill>
                  <a:schemeClr val="bg2">
                    <a:shade val="50000"/>
                  </a:schemeClr>
                </a:solidFill>
              </a:defRPr>
            </a:lvl1pPr>
            <a:extLst/>
          </a:lstStyle>
          <a:p>
            <a:endParaRPr lang="ru-RU"/>
          </a:p>
        </p:txBody>
      </p:sp>
      <p:sp>
        <p:nvSpPr>
          <p:cNvPr id="5" name="Номер слайда 4"/>
          <p:cNvSpPr>
            <a:spLocks noGrp="1"/>
          </p:cNvSpPr>
          <p:nvPr>
            <p:ph type="sldNum" sz="quarter" idx="4"/>
          </p:nvPr>
        </p:nvSpPr>
        <p:spPr>
          <a:xfrm>
            <a:off x="8348328" y="6111875"/>
            <a:ext cx="4572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3FE32A9E-D0DB-4E72-AA28-D53BAA9533A3}"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6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a:extLst/>
    </p:titleStyle>
    <p:bodyStyle>
      <a:lvl1pPr marL="265176" indent="-265176" algn="l" rtl="0" eaLnBrk="1" latinLnBrk="0" hangingPunct="1">
        <a:spcBef>
          <a:spcPts val="250"/>
        </a:spcBef>
        <a:buClr>
          <a:schemeClr val="accent1"/>
        </a:buClr>
        <a:buSzPct val="80000"/>
        <a:buFont typeface="Wingdings 2"/>
        <a:buChar char=""/>
        <a:defRPr kumimoji="0" sz="2800" kern="1200">
          <a:solidFill>
            <a:schemeClr val="tx1"/>
          </a:solidFill>
          <a:effectLst/>
          <a:latin typeface="+mn-lt"/>
          <a:ea typeface="+mn-ea"/>
          <a:cs typeface="+mn-cs"/>
        </a:defRPr>
      </a:lvl1pPr>
      <a:lvl2pPr marL="548640" indent="-201168" algn="l" rtl="0" eaLnBrk="1" latinLnBrk="0" hangingPunct="1">
        <a:spcBef>
          <a:spcPts val="250"/>
        </a:spcBef>
        <a:buClr>
          <a:schemeClr val="accent1"/>
        </a:buClr>
        <a:buSzPct val="100000"/>
        <a:buFont typeface="Verdana"/>
        <a:buChar char="◦"/>
        <a:defRPr kumimoji="0" sz="2400" kern="1200">
          <a:solidFill>
            <a:schemeClr val="tx1"/>
          </a:solidFill>
          <a:latin typeface="+mn-lt"/>
          <a:ea typeface="+mn-ea"/>
          <a:cs typeface="+mn-cs"/>
        </a:defRPr>
      </a:lvl2pPr>
      <a:lvl3pPr marL="786384" indent="-182880" algn="l" rtl="0" eaLnBrk="1" latinLnBrk="0" hangingPunct="1">
        <a:spcBef>
          <a:spcPts val="250"/>
        </a:spcBef>
        <a:buClr>
          <a:schemeClr val="accent2">
            <a:tint val="85000"/>
            <a:satMod val="285000"/>
          </a:schemeClr>
        </a:buClr>
        <a:buSzPct val="100000"/>
        <a:buFont typeface="Wingdings 2"/>
        <a:buChar char=""/>
        <a:defRPr kumimoji="0" sz="2200" kern="1200">
          <a:solidFill>
            <a:schemeClr val="tx1"/>
          </a:solidFill>
          <a:latin typeface="+mn-lt"/>
          <a:ea typeface="+mn-ea"/>
          <a:cs typeface="+mn-cs"/>
        </a:defRPr>
      </a:lvl3pPr>
      <a:lvl4pPr marL="1024128" indent="-182880" algn="l" rtl="0" eaLnBrk="1" latinLnBrk="0" hangingPunct="1">
        <a:spcBef>
          <a:spcPts val="230"/>
        </a:spcBef>
        <a:buClr>
          <a:schemeClr val="accent2">
            <a:tint val="85000"/>
            <a:satMod val="285000"/>
          </a:schemeClr>
        </a:buClr>
        <a:buSzPct val="112000"/>
        <a:buFont typeface="Verdana"/>
        <a:buChar char="◦"/>
        <a:defRPr kumimoji="0" sz="1900" kern="1200">
          <a:solidFill>
            <a:schemeClr val="tx1"/>
          </a:solidFill>
          <a:latin typeface="+mn-lt"/>
          <a:ea typeface="+mn-ea"/>
          <a:cs typeface="+mn-cs"/>
        </a:defRPr>
      </a:lvl4pPr>
      <a:lvl5pPr marL="1280160" indent="-182880" algn="l" rtl="0" eaLnBrk="1" latinLnBrk="0" hangingPunct="1">
        <a:spcBef>
          <a:spcPts val="250"/>
        </a:spcBef>
        <a:buClr>
          <a:schemeClr val="accent3">
            <a:tint val="85000"/>
            <a:satMod val="275000"/>
          </a:schemeClr>
        </a:buClr>
        <a:buSzPct val="100000"/>
        <a:buFont typeface="Wingdings 2"/>
        <a:buChar char=""/>
        <a:defRPr kumimoji="0" sz="1800" kern="1200">
          <a:solidFill>
            <a:schemeClr val="tx1"/>
          </a:solidFill>
          <a:latin typeface="+mn-lt"/>
          <a:ea typeface="+mn-ea"/>
          <a:cs typeface="+mn-cs"/>
        </a:defRPr>
      </a:lvl5pPr>
      <a:lvl6pPr marL="1490472" indent="-182880" algn="l" rtl="0" eaLnBrk="1" latinLnBrk="0" hangingPunct="1">
        <a:spcBef>
          <a:spcPts val="250"/>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6pPr>
      <a:lvl7pPr marL="1700784"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7pPr>
      <a:lvl8pPr marL="1920240" indent="-182880" algn="l" rtl="0" eaLnBrk="1" latinLnBrk="0" hangingPunct="1">
        <a:spcBef>
          <a:spcPts val="257"/>
        </a:spcBef>
        <a:buClr>
          <a:schemeClr val="accent3">
            <a:tint val="85000"/>
            <a:satMod val="275000"/>
          </a:schemeClr>
        </a:buClr>
        <a:buSzPct val="100000"/>
        <a:buFont typeface="Verdana"/>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s://yandex.ru/images/search?text=Chevrolet%20Camaro%20RS%202009&amp;source=related-duck" TargetMode="Externa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normAutofit/>
          </a:bodyPr>
          <a:lstStyle/>
          <a:p>
            <a:pPr algn="ctr"/>
            <a:r>
              <a:rPr lang="ru-RU" sz="3600" dirty="0" smtClean="0">
                <a:solidFill>
                  <a:schemeClr val="tx1"/>
                </a:solidFill>
                <a:effectLst/>
                <a:latin typeface="Times New Roman" pitchFamily="18" charset="0"/>
                <a:cs typeface="Times New Roman" pitchFamily="18" charset="0"/>
              </a:rPr>
              <a:t>Северная Америка. Страны</a:t>
            </a:r>
            <a:r>
              <a:rPr lang="ru-RU" sz="3600" dirty="0" smtClean="0">
                <a:effectLst/>
                <a:latin typeface="Times New Roman" pitchFamily="18" charset="0"/>
                <a:cs typeface="Times New Roman" pitchFamily="18" charset="0"/>
              </a:rPr>
              <a:t>.</a:t>
            </a:r>
            <a:endParaRPr lang="ru-RU" sz="3600" dirty="0">
              <a:effectLst/>
              <a:latin typeface="Times New Roman" pitchFamily="18" charset="0"/>
              <a:cs typeface="Times New Roman" pitchFamily="18"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normAutofit/>
          </a:bodyPr>
          <a:lstStyle/>
          <a:p>
            <a:endParaRPr lang="ru-RU" dirty="0"/>
          </a:p>
        </p:txBody>
      </p:sp>
      <p:sp>
        <p:nvSpPr>
          <p:cNvPr id="3" name="Подзаголовок 2"/>
          <p:cNvSpPr>
            <a:spLocks noGrp="1"/>
          </p:cNvSpPr>
          <p:nvPr>
            <p:ph type="subTitle" idx="1"/>
          </p:nvPr>
        </p:nvSpPr>
        <p:spPr>
          <a:xfrm>
            <a:off x="722376" y="5072074"/>
            <a:ext cx="7772400" cy="1071570"/>
          </a:xfrm>
        </p:spPr>
        <p:txBody>
          <a:bodyPr/>
          <a:lstStyle/>
          <a:p>
            <a:r>
              <a:rPr lang="ru-RU" dirty="0" err="1" smtClean="0"/>
              <a:t>Чайна-таун</a:t>
            </a:r>
            <a:r>
              <a:rPr lang="ru-RU" dirty="0" smtClean="0"/>
              <a:t> (г. Нью-Йорк, Манхэттен)</a:t>
            </a:r>
            <a:br>
              <a:rPr lang="ru-RU" dirty="0" smtClean="0"/>
            </a:br>
            <a:endParaRPr lang="ru-RU" dirty="0" smtClean="0"/>
          </a:p>
          <a:p>
            <a:endParaRPr lang="ru-RU" dirty="0"/>
          </a:p>
        </p:txBody>
      </p:sp>
      <p:pic>
        <p:nvPicPr>
          <p:cNvPr id="9218" name="Picture 2" descr="C:\Users\no hame90\Downloads\USA-3-China-Town-e1490930873822.jpg"/>
          <p:cNvPicPr>
            <a:picLocks noChangeAspect="1" noChangeArrowheads="1"/>
          </p:cNvPicPr>
          <p:nvPr/>
        </p:nvPicPr>
        <p:blipFill>
          <a:blip r:embed="rId2"/>
          <a:srcRect/>
          <a:stretch>
            <a:fillRect/>
          </a:stretch>
        </p:blipFill>
        <p:spPr bwMode="auto">
          <a:xfrm>
            <a:off x="1142976" y="857232"/>
            <a:ext cx="7358114" cy="4071966"/>
          </a:xfrm>
          <a:prstGeom prst="rect">
            <a:avLst/>
          </a:prstGeom>
          <a:noFill/>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a:xfrm>
            <a:off x="722376" y="4714884"/>
            <a:ext cx="7772400" cy="1357322"/>
          </a:xfrm>
        </p:spPr>
        <p:txBody>
          <a:bodyPr>
            <a:normAutofit/>
          </a:bodyPr>
          <a:lstStyle/>
          <a:p>
            <a:r>
              <a:rPr lang="ru-RU" b="1" dirty="0" smtClean="0"/>
              <a:t>Белый Дом (г. Вашингтон)</a:t>
            </a:r>
          </a:p>
          <a:p>
            <a:r>
              <a:rPr lang="ru-RU" dirty="0" smtClean="0"/>
              <a:t/>
            </a:r>
            <a:br>
              <a:rPr lang="ru-RU" dirty="0" smtClean="0"/>
            </a:br>
            <a:endParaRPr lang="ru-RU" dirty="0"/>
          </a:p>
        </p:txBody>
      </p:sp>
      <p:pic>
        <p:nvPicPr>
          <p:cNvPr id="10242" name="Picture 2" descr="C:\Users\no hame90\Downloads\USA-4-the-White-House-e1490931067798.jpg"/>
          <p:cNvPicPr>
            <a:picLocks noChangeAspect="1" noChangeArrowheads="1"/>
          </p:cNvPicPr>
          <p:nvPr/>
        </p:nvPicPr>
        <p:blipFill>
          <a:blip r:embed="rId2"/>
          <a:srcRect/>
          <a:stretch>
            <a:fillRect/>
          </a:stretch>
        </p:blipFill>
        <p:spPr bwMode="auto">
          <a:xfrm>
            <a:off x="1285852" y="785794"/>
            <a:ext cx="7143800" cy="3714775"/>
          </a:xfrm>
          <a:prstGeom prst="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a:xfrm>
            <a:off x="722376" y="4429132"/>
            <a:ext cx="7772400" cy="1643074"/>
          </a:xfrm>
        </p:spPr>
        <p:txBody>
          <a:bodyPr/>
          <a:lstStyle/>
          <a:p>
            <a:r>
              <a:rPr lang="ru-RU" b="1" dirty="0" smtClean="0"/>
              <a:t>Ниагарский водопад (штат Нью-Йорк)</a:t>
            </a:r>
          </a:p>
          <a:p>
            <a:endParaRPr lang="ru-RU" dirty="0"/>
          </a:p>
        </p:txBody>
      </p:sp>
      <p:pic>
        <p:nvPicPr>
          <p:cNvPr id="11266" name="Picture 2" descr="C:\Users\no hame90\Downloads\USA-8-Niagara-Falls-e1490931974777.jpg"/>
          <p:cNvPicPr>
            <a:picLocks noChangeAspect="1" noChangeArrowheads="1"/>
          </p:cNvPicPr>
          <p:nvPr/>
        </p:nvPicPr>
        <p:blipFill>
          <a:blip r:embed="rId2"/>
          <a:srcRect/>
          <a:stretch>
            <a:fillRect/>
          </a:stretch>
        </p:blipFill>
        <p:spPr bwMode="auto">
          <a:xfrm>
            <a:off x="1071538" y="428604"/>
            <a:ext cx="7643866" cy="3714776"/>
          </a:xfrm>
          <a:prstGeom prst="rect">
            <a:avLst/>
          </a:prstGeom>
          <a:noFill/>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a:xfrm>
            <a:off x="722376" y="4714884"/>
            <a:ext cx="7772400" cy="1500198"/>
          </a:xfrm>
        </p:spPr>
        <p:txBody>
          <a:bodyPr/>
          <a:lstStyle/>
          <a:p>
            <a:r>
              <a:rPr lang="ru-RU" b="1" dirty="0" smtClean="0"/>
              <a:t>Лас-Вегас (штат Невада)</a:t>
            </a:r>
          </a:p>
          <a:p>
            <a:endParaRPr lang="ru-RU" dirty="0"/>
          </a:p>
        </p:txBody>
      </p:sp>
      <p:pic>
        <p:nvPicPr>
          <p:cNvPr id="12290" name="Picture 2" descr="C:\Users\no hame90\Downloads\USA-9-Las-Vegas-e1490932161771.jpg"/>
          <p:cNvPicPr>
            <a:picLocks noChangeAspect="1" noChangeArrowheads="1"/>
          </p:cNvPicPr>
          <p:nvPr/>
        </p:nvPicPr>
        <p:blipFill>
          <a:blip r:embed="rId2"/>
          <a:srcRect/>
          <a:stretch>
            <a:fillRect/>
          </a:stretch>
        </p:blipFill>
        <p:spPr bwMode="auto">
          <a:xfrm>
            <a:off x="1142976" y="428604"/>
            <a:ext cx="7358114" cy="4071966"/>
          </a:xfrm>
          <a:prstGeom prst="rect">
            <a:avLst/>
          </a:prstGeom>
          <a:noFill/>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a:xfrm>
            <a:off x="722376" y="4643446"/>
            <a:ext cx="7772400" cy="928694"/>
          </a:xfrm>
        </p:spPr>
        <p:txBody>
          <a:bodyPr/>
          <a:lstStyle/>
          <a:p>
            <a:pPr algn="ctr"/>
            <a:r>
              <a:rPr lang="ru-RU" b="1" dirty="0" smtClean="0"/>
              <a:t>Гранд-Каньон (штат Аризона)</a:t>
            </a:r>
          </a:p>
          <a:p>
            <a:endParaRPr lang="ru-RU" dirty="0"/>
          </a:p>
        </p:txBody>
      </p:sp>
      <p:pic>
        <p:nvPicPr>
          <p:cNvPr id="13314" name="Picture 2" descr="C:\Users\no hame90\Downloads\USA-10-Grand-Canyon-e1490932337697.jpg"/>
          <p:cNvPicPr>
            <a:picLocks noChangeAspect="1" noChangeArrowheads="1"/>
          </p:cNvPicPr>
          <p:nvPr/>
        </p:nvPicPr>
        <p:blipFill>
          <a:blip r:embed="rId2"/>
          <a:srcRect/>
          <a:stretch>
            <a:fillRect/>
          </a:stretch>
        </p:blipFill>
        <p:spPr bwMode="auto">
          <a:xfrm>
            <a:off x="785786" y="285728"/>
            <a:ext cx="7715304" cy="4071966"/>
          </a:xfrm>
          <a:prstGeom prst="rect">
            <a:avLst/>
          </a:prstGeom>
          <a:noFill/>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a:xfrm>
            <a:off x="722376" y="4929198"/>
            <a:ext cx="7772400" cy="857256"/>
          </a:xfrm>
        </p:spPr>
        <p:txBody>
          <a:bodyPr/>
          <a:lstStyle/>
          <a:p>
            <a:pPr algn="ctr"/>
            <a:r>
              <a:rPr lang="ru-RU" b="1" dirty="0" err="1" smtClean="0"/>
              <a:t>Йеллоустонский</a:t>
            </a:r>
            <a:r>
              <a:rPr lang="ru-RU" b="1" dirty="0" smtClean="0"/>
              <a:t> национальный парк (штат Вайоминг)</a:t>
            </a:r>
          </a:p>
          <a:p>
            <a:endParaRPr lang="ru-RU" dirty="0"/>
          </a:p>
        </p:txBody>
      </p:sp>
      <p:pic>
        <p:nvPicPr>
          <p:cNvPr id="14338" name="Picture 2" descr="C:\Users\no hame90\Downloads\USA-13-Yellowstone-National-Park-e1490933233234.jpg"/>
          <p:cNvPicPr>
            <a:picLocks noChangeAspect="1" noChangeArrowheads="1"/>
          </p:cNvPicPr>
          <p:nvPr/>
        </p:nvPicPr>
        <p:blipFill>
          <a:blip r:embed="rId2"/>
          <a:srcRect/>
          <a:stretch>
            <a:fillRect/>
          </a:stretch>
        </p:blipFill>
        <p:spPr bwMode="auto">
          <a:xfrm>
            <a:off x="500034" y="428604"/>
            <a:ext cx="8215370" cy="4286280"/>
          </a:xfrm>
          <a:prstGeom prst="rect">
            <a:avLst/>
          </a:prstGeom>
          <a:noFill/>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a:xfrm>
            <a:off x="722376" y="4643446"/>
            <a:ext cx="7772400" cy="1500198"/>
          </a:xfrm>
        </p:spPr>
        <p:txBody>
          <a:bodyPr/>
          <a:lstStyle/>
          <a:p>
            <a:r>
              <a:rPr lang="ru-RU" b="1" dirty="0" smtClean="0"/>
              <a:t>Мост «Золотые ворота» (г. Сан-Франциско)</a:t>
            </a:r>
          </a:p>
          <a:p>
            <a:endParaRPr lang="ru-RU" dirty="0"/>
          </a:p>
        </p:txBody>
      </p:sp>
      <p:pic>
        <p:nvPicPr>
          <p:cNvPr id="15362" name="Picture 2" descr="C:\Users\no hame90\Downloads\USA-14-the-Golden-Gate-Bridge-e1490933592556.jpg"/>
          <p:cNvPicPr>
            <a:picLocks noChangeAspect="1" noChangeArrowheads="1"/>
          </p:cNvPicPr>
          <p:nvPr/>
        </p:nvPicPr>
        <p:blipFill>
          <a:blip r:embed="rId2"/>
          <a:srcRect/>
          <a:stretch>
            <a:fillRect/>
          </a:stretch>
        </p:blipFill>
        <p:spPr bwMode="auto">
          <a:xfrm>
            <a:off x="928662" y="642918"/>
            <a:ext cx="7572428" cy="3786214"/>
          </a:xfrm>
          <a:prstGeom prst="rect">
            <a:avLst/>
          </a:prstGeom>
          <a:noFill/>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a:xfrm>
            <a:off x="722376" y="4857760"/>
            <a:ext cx="7772400" cy="1214446"/>
          </a:xfrm>
        </p:spPr>
        <p:txBody>
          <a:bodyPr/>
          <a:lstStyle/>
          <a:p>
            <a:pPr algn="ctr"/>
            <a:r>
              <a:rPr lang="ru-RU" b="1" dirty="0" smtClean="0"/>
              <a:t>Манхэттен (г. Нью-Йорк)</a:t>
            </a:r>
          </a:p>
          <a:p>
            <a:endParaRPr lang="ru-RU" dirty="0"/>
          </a:p>
        </p:txBody>
      </p:sp>
      <p:pic>
        <p:nvPicPr>
          <p:cNvPr id="16386" name="Picture 2" descr="C:\Users\no hame90\Downloads\17-Manhattan_New_York-e1561664551920.jpg"/>
          <p:cNvPicPr>
            <a:picLocks noChangeAspect="1" noChangeArrowheads="1"/>
          </p:cNvPicPr>
          <p:nvPr/>
        </p:nvPicPr>
        <p:blipFill>
          <a:blip r:embed="rId2"/>
          <a:srcRect/>
          <a:stretch>
            <a:fillRect/>
          </a:stretch>
        </p:blipFill>
        <p:spPr bwMode="auto">
          <a:xfrm>
            <a:off x="1000100" y="357166"/>
            <a:ext cx="7500990" cy="4248150"/>
          </a:xfrm>
          <a:prstGeom prst="rect">
            <a:avLst/>
          </a:prstGeom>
          <a:noFill/>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a:xfrm>
            <a:off x="5500694" y="1285860"/>
            <a:ext cx="2994082" cy="1571636"/>
          </a:xfrm>
        </p:spPr>
        <p:txBody>
          <a:bodyPr/>
          <a:lstStyle/>
          <a:p>
            <a:pPr algn="l"/>
            <a:r>
              <a:rPr lang="ru-RU" b="1" dirty="0" err="1" smtClean="0"/>
              <a:t>Диснейуорлд</a:t>
            </a:r>
            <a:r>
              <a:rPr lang="ru-RU" b="1" dirty="0" smtClean="0"/>
              <a:t> в </a:t>
            </a:r>
            <a:r>
              <a:rPr lang="ru-RU" b="1" dirty="0" err="1" smtClean="0"/>
              <a:t>Орландо</a:t>
            </a:r>
            <a:r>
              <a:rPr lang="ru-RU" b="1" dirty="0" smtClean="0"/>
              <a:t> (штат Флорида)</a:t>
            </a:r>
          </a:p>
          <a:p>
            <a:pPr algn="l"/>
            <a:endParaRPr lang="ru-RU" dirty="0"/>
          </a:p>
        </p:txBody>
      </p:sp>
      <p:pic>
        <p:nvPicPr>
          <p:cNvPr id="17410" name="Picture 2" descr="C:\Users\no hame90\Downloads\29-Walt_Disney_World_in_Orlando.jpg"/>
          <p:cNvPicPr>
            <a:picLocks noChangeAspect="1" noChangeArrowheads="1"/>
          </p:cNvPicPr>
          <p:nvPr/>
        </p:nvPicPr>
        <p:blipFill>
          <a:blip r:embed="rId2"/>
          <a:srcRect/>
          <a:stretch>
            <a:fillRect/>
          </a:stretch>
        </p:blipFill>
        <p:spPr bwMode="auto">
          <a:xfrm>
            <a:off x="500034" y="500042"/>
            <a:ext cx="4667250" cy="5715000"/>
          </a:xfrm>
          <a:prstGeom prst="rect">
            <a:avLst/>
          </a:prstGeom>
          <a:noFill/>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a:xfrm>
            <a:off x="722376" y="5143512"/>
            <a:ext cx="7772400" cy="1071570"/>
          </a:xfrm>
        </p:spPr>
        <p:txBody>
          <a:bodyPr/>
          <a:lstStyle/>
          <a:p>
            <a:pPr algn="l"/>
            <a:r>
              <a:rPr lang="ru-RU" b="1" dirty="0" smtClean="0"/>
              <a:t>Гора Мак-Кинли (штат Аляска)</a:t>
            </a:r>
          </a:p>
          <a:p>
            <a:pPr algn="l"/>
            <a:endParaRPr lang="ru-RU" dirty="0"/>
          </a:p>
        </p:txBody>
      </p:sp>
      <p:pic>
        <p:nvPicPr>
          <p:cNvPr id="18434" name="Picture 2" descr="C:\Users\no hame90\Downloads\32-Mount_McKinley_Alaska-e1561666855918.jpg"/>
          <p:cNvPicPr>
            <a:picLocks noChangeAspect="1" noChangeArrowheads="1"/>
          </p:cNvPicPr>
          <p:nvPr/>
        </p:nvPicPr>
        <p:blipFill>
          <a:blip r:embed="rId2"/>
          <a:srcRect/>
          <a:stretch>
            <a:fillRect/>
          </a:stretch>
        </p:blipFill>
        <p:spPr bwMode="auto">
          <a:xfrm>
            <a:off x="1071538" y="357166"/>
            <a:ext cx="7143750" cy="4762500"/>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a:p>
        </p:txBody>
      </p:sp>
      <p:pic>
        <p:nvPicPr>
          <p:cNvPr id="1026" name="Picture 2" descr="C:\Users\no hame90\Downloads\rabstol_net_flags_57.jpg"/>
          <p:cNvPicPr>
            <a:picLocks noChangeAspect="1" noChangeArrowheads="1"/>
          </p:cNvPicPr>
          <p:nvPr/>
        </p:nvPicPr>
        <p:blipFill>
          <a:blip r:embed="rId2" cstate="print"/>
          <a:srcRect/>
          <a:stretch>
            <a:fillRect/>
          </a:stretch>
        </p:blipFill>
        <p:spPr bwMode="auto">
          <a:xfrm>
            <a:off x="0" y="0"/>
            <a:ext cx="9144000" cy="6464111"/>
          </a:xfrm>
          <a:prstGeom prst="rect">
            <a:avLst/>
          </a:prstGeom>
          <a:noFill/>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a:xfrm>
            <a:off x="722376" y="4929198"/>
            <a:ext cx="7772400" cy="1071570"/>
          </a:xfrm>
        </p:spPr>
        <p:txBody>
          <a:bodyPr/>
          <a:lstStyle/>
          <a:p>
            <a:pPr algn="ctr"/>
            <a:r>
              <a:rPr lang="ru-RU" dirty="0" smtClean="0"/>
              <a:t>Белоголовый орлан</a:t>
            </a:r>
            <a:endParaRPr lang="ru-RU" dirty="0"/>
          </a:p>
        </p:txBody>
      </p:sp>
      <p:pic>
        <p:nvPicPr>
          <p:cNvPr id="19458" name="Picture 2" descr="C:\Users\no hame90\Downloads\slide-15 (1).jpg"/>
          <p:cNvPicPr>
            <a:picLocks noChangeAspect="1" noChangeArrowheads="1"/>
          </p:cNvPicPr>
          <p:nvPr/>
        </p:nvPicPr>
        <p:blipFill>
          <a:blip r:embed="rId2"/>
          <a:srcRect/>
          <a:stretch>
            <a:fillRect/>
          </a:stretch>
        </p:blipFill>
        <p:spPr bwMode="auto">
          <a:xfrm>
            <a:off x="1000100" y="214290"/>
            <a:ext cx="7500990" cy="4675187"/>
          </a:xfrm>
          <a:prstGeom prst="rect">
            <a:avLst/>
          </a:prstGeom>
          <a:noFill/>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22376" y="428604"/>
            <a:ext cx="7772400" cy="3220402"/>
          </a:xfrm>
        </p:spPr>
        <p:txBody>
          <a:bodyPr/>
          <a:lstStyle/>
          <a:p>
            <a:endParaRPr lang="ru-RU" dirty="0"/>
          </a:p>
        </p:txBody>
      </p:sp>
      <p:sp>
        <p:nvSpPr>
          <p:cNvPr id="3" name="Подзаголовок 2"/>
          <p:cNvSpPr>
            <a:spLocks noGrp="1"/>
          </p:cNvSpPr>
          <p:nvPr>
            <p:ph type="subTitle" idx="1"/>
          </p:nvPr>
        </p:nvSpPr>
        <p:spPr>
          <a:xfrm>
            <a:off x="722376" y="4429132"/>
            <a:ext cx="7772400" cy="642942"/>
          </a:xfrm>
        </p:spPr>
        <p:txBody>
          <a:bodyPr/>
          <a:lstStyle/>
          <a:p>
            <a:pPr algn="ctr"/>
            <a:r>
              <a:rPr lang="ru-RU" b="1" dirty="0" smtClean="0"/>
              <a:t>Штаб-квартира ООН</a:t>
            </a:r>
            <a:endParaRPr lang="ru-RU" b="1" dirty="0"/>
          </a:p>
        </p:txBody>
      </p:sp>
      <p:pic>
        <p:nvPicPr>
          <p:cNvPr id="1026" name="Picture 2" descr="C:\Users\no hame90\Documents\2022 учебный год\ОГЭ тесты 2022\1850673519_0_112_2915_1752_1920x0_80_0_0_6c7a4ba2f0a9dc1fa7d23dcfc5280066.jpg"/>
          <p:cNvPicPr>
            <a:picLocks noChangeAspect="1" noChangeArrowheads="1"/>
          </p:cNvPicPr>
          <p:nvPr/>
        </p:nvPicPr>
        <p:blipFill>
          <a:blip r:embed="rId2"/>
          <a:srcRect/>
          <a:stretch>
            <a:fillRect/>
          </a:stretch>
        </p:blipFill>
        <p:spPr bwMode="auto">
          <a:xfrm>
            <a:off x="857224" y="0"/>
            <a:ext cx="7643866" cy="4214818"/>
          </a:xfrm>
          <a:prstGeom prst="rect">
            <a:avLst/>
          </a:prstGeom>
          <a:noFill/>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a:p>
        </p:txBody>
      </p:sp>
      <p:pic>
        <p:nvPicPr>
          <p:cNvPr id="20482" name="Picture 2" descr="C:\Users\no hame90\Downloads\1920x1196_1476053_[www.ArtFile.ru].jpg"/>
          <p:cNvPicPr>
            <a:picLocks noChangeAspect="1" noChangeArrowheads="1"/>
          </p:cNvPicPr>
          <p:nvPr/>
        </p:nvPicPr>
        <p:blipFill>
          <a:blip r:embed="rId2"/>
          <a:srcRect/>
          <a:stretch>
            <a:fillRect/>
          </a:stretch>
        </p:blipFill>
        <p:spPr bwMode="auto">
          <a:xfrm>
            <a:off x="214282" y="142852"/>
            <a:ext cx="8929718" cy="6289296"/>
          </a:xfrm>
          <a:prstGeom prst="rect">
            <a:avLst/>
          </a:prstGeom>
          <a:noFill/>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a:p>
        </p:txBody>
      </p:sp>
      <p:pic>
        <p:nvPicPr>
          <p:cNvPr id="21506" name="Picture 2" descr="C:\Users\no hame90\Downloads\12-3.jpg"/>
          <p:cNvPicPr>
            <a:picLocks noChangeAspect="1" noChangeArrowheads="1"/>
          </p:cNvPicPr>
          <p:nvPr/>
        </p:nvPicPr>
        <p:blipFill>
          <a:blip r:embed="rId2"/>
          <a:srcRect/>
          <a:stretch>
            <a:fillRect/>
          </a:stretch>
        </p:blipFill>
        <p:spPr bwMode="auto">
          <a:xfrm>
            <a:off x="714348" y="1285860"/>
            <a:ext cx="7929618" cy="3643337"/>
          </a:xfrm>
          <a:prstGeom prst="rect">
            <a:avLst/>
          </a:prstGeom>
          <a:noFill/>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a:xfrm>
            <a:off x="722376" y="4572008"/>
            <a:ext cx="7772400" cy="1285884"/>
          </a:xfrm>
        </p:spPr>
        <p:txBody>
          <a:bodyPr/>
          <a:lstStyle/>
          <a:p>
            <a:pPr algn="l"/>
            <a:r>
              <a:rPr lang="ru-RU" dirty="0" smtClean="0"/>
              <a:t>Телебашня </a:t>
            </a:r>
            <a:r>
              <a:rPr lang="ru-RU" dirty="0" err="1" smtClean="0"/>
              <a:t>Си-Эн</a:t>
            </a:r>
            <a:r>
              <a:rPr lang="ru-RU" dirty="0" smtClean="0"/>
              <a:t> Тауэр</a:t>
            </a:r>
            <a:br>
              <a:rPr lang="ru-RU" dirty="0" smtClean="0"/>
            </a:br>
            <a:r>
              <a:rPr lang="ru-RU" dirty="0" smtClean="0"/>
              <a:t/>
            </a:r>
            <a:br>
              <a:rPr lang="ru-RU" dirty="0" smtClean="0"/>
            </a:br>
            <a:endParaRPr lang="ru-RU" dirty="0"/>
          </a:p>
        </p:txBody>
      </p:sp>
      <p:pic>
        <p:nvPicPr>
          <p:cNvPr id="22530" name="Picture 2" descr="C:\Users\no hame90\Downloads\cn-tower.jpg"/>
          <p:cNvPicPr>
            <a:picLocks noChangeAspect="1" noChangeArrowheads="1"/>
          </p:cNvPicPr>
          <p:nvPr/>
        </p:nvPicPr>
        <p:blipFill>
          <a:blip r:embed="rId2"/>
          <a:srcRect/>
          <a:stretch>
            <a:fillRect/>
          </a:stretch>
        </p:blipFill>
        <p:spPr bwMode="auto">
          <a:xfrm>
            <a:off x="928662" y="0"/>
            <a:ext cx="6985000" cy="4357694"/>
          </a:xfrm>
          <a:prstGeom prst="rect">
            <a:avLst/>
          </a:prstGeom>
          <a:noFill/>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a:xfrm>
            <a:off x="722376" y="4929198"/>
            <a:ext cx="7772400" cy="714380"/>
          </a:xfrm>
        </p:spPr>
        <p:txBody>
          <a:bodyPr>
            <a:normAutofit fontScale="85000" lnSpcReduction="20000"/>
          </a:bodyPr>
          <a:lstStyle/>
          <a:p>
            <a:pPr algn="l"/>
            <a:r>
              <a:rPr lang="ru-RU" dirty="0" smtClean="0"/>
              <a:t>Крепость Форт Йорк</a:t>
            </a:r>
            <a:br>
              <a:rPr lang="ru-RU" dirty="0" smtClean="0"/>
            </a:br>
            <a:r>
              <a:rPr lang="ru-RU" dirty="0" smtClean="0"/>
              <a:t/>
            </a:r>
            <a:br>
              <a:rPr lang="ru-RU" dirty="0" smtClean="0"/>
            </a:br>
            <a:endParaRPr lang="ru-RU" dirty="0"/>
          </a:p>
        </p:txBody>
      </p:sp>
      <p:pic>
        <p:nvPicPr>
          <p:cNvPr id="23554" name="Picture 2" descr="C:\Users\no hame90\Downloads\fort-york.jpg"/>
          <p:cNvPicPr>
            <a:picLocks noChangeAspect="1" noChangeArrowheads="1"/>
          </p:cNvPicPr>
          <p:nvPr/>
        </p:nvPicPr>
        <p:blipFill>
          <a:blip r:embed="rId2"/>
          <a:srcRect/>
          <a:stretch>
            <a:fillRect/>
          </a:stretch>
        </p:blipFill>
        <p:spPr bwMode="auto">
          <a:xfrm>
            <a:off x="1000100" y="214290"/>
            <a:ext cx="6985000" cy="4654550"/>
          </a:xfrm>
          <a:prstGeom prst="rect">
            <a:avLst/>
          </a:prstGeom>
          <a:noFill/>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a:xfrm>
            <a:off x="722376" y="5072074"/>
            <a:ext cx="7772400" cy="1000132"/>
          </a:xfrm>
        </p:spPr>
        <p:txBody>
          <a:bodyPr>
            <a:normAutofit/>
          </a:bodyPr>
          <a:lstStyle/>
          <a:p>
            <a:pPr algn="ctr"/>
            <a:r>
              <a:rPr lang="ru-RU" dirty="0" smtClean="0"/>
              <a:t>Университет Торонто</a:t>
            </a:r>
            <a:br>
              <a:rPr lang="ru-RU" dirty="0" smtClean="0"/>
            </a:br>
            <a:r>
              <a:rPr lang="ru-RU" dirty="0" smtClean="0"/>
              <a:t/>
            </a:r>
            <a:br>
              <a:rPr lang="ru-RU" dirty="0" smtClean="0"/>
            </a:br>
            <a:endParaRPr lang="ru-RU" dirty="0"/>
          </a:p>
        </p:txBody>
      </p:sp>
      <p:pic>
        <p:nvPicPr>
          <p:cNvPr id="24578" name="Picture 2" descr="C:\Users\no hame90\Downloads\university-of-toronto.jpg"/>
          <p:cNvPicPr>
            <a:picLocks noChangeAspect="1" noChangeArrowheads="1"/>
          </p:cNvPicPr>
          <p:nvPr/>
        </p:nvPicPr>
        <p:blipFill>
          <a:blip r:embed="rId2"/>
          <a:srcRect/>
          <a:stretch>
            <a:fillRect/>
          </a:stretch>
        </p:blipFill>
        <p:spPr bwMode="auto">
          <a:xfrm>
            <a:off x="1000100" y="285728"/>
            <a:ext cx="7429552" cy="4654550"/>
          </a:xfrm>
          <a:prstGeom prst="rect">
            <a:avLst/>
          </a:prstGeom>
          <a:noFill/>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a:xfrm>
            <a:off x="722376" y="4786322"/>
            <a:ext cx="7772400" cy="1143008"/>
          </a:xfrm>
        </p:spPr>
        <p:txBody>
          <a:bodyPr>
            <a:normAutofit fontScale="85000" lnSpcReduction="20000"/>
          </a:bodyPr>
          <a:lstStyle/>
          <a:p>
            <a:pPr algn="l"/>
            <a:r>
              <a:rPr lang="ru-RU" b="1" dirty="0" smtClean="0"/>
              <a:t>Национальный парк </a:t>
            </a:r>
            <a:r>
              <a:rPr lang="ru-RU" b="1" dirty="0" err="1" smtClean="0"/>
              <a:t>Банф</a:t>
            </a:r>
            <a:r>
              <a:rPr lang="ru-RU" b="1" dirty="0" smtClean="0"/>
              <a:t>.</a:t>
            </a:r>
            <a:r>
              <a:rPr lang="ru-RU" dirty="0" smtClean="0"/>
              <a:t> одна из главных природных достопримечательностей Канады. Основанный в 1885 году, он является первым, а также самым большим заповедником страны — его площадь составляет 6641 кв. км. С 1984 года входит в Список объектов всемирного наследия ЮНЕСКО.</a:t>
            </a:r>
            <a:endParaRPr lang="ru-RU" b="1" dirty="0" smtClean="0"/>
          </a:p>
          <a:p>
            <a:endParaRPr lang="ru-RU" dirty="0"/>
          </a:p>
        </p:txBody>
      </p:sp>
      <p:pic>
        <p:nvPicPr>
          <p:cNvPr id="25602" name="Picture 2" descr="C:\Users\no hame90\Downloads\достопримечательности-банф.jpg"/>
          <p:cNvPicPr>
            <a:picLocks noChangeAspect="1" noChangeArrowheads="1"/>
          </p:cNvPicPr>
          <p:nvPr/>
        </p:nvPicPr>
        <p:blipFill>
          <a:blip r:embed="rId2"/>
          <a:srcRect/>
          <a:stretch>
            <a:fillRect/>
          </a:stretch>
        </p:blipFill>
        <p:spPr bwMode="auto">
          <a:xfrm>
            <a:off x="928662" y="0"/>
            <a:ext cx="7143750" cy="4286250"/>
          </a:xfrm>
          <a:prstGeom prst="rect">
            <a:avLst/>
          </a:prstGeom>
          <a:noFill/>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a:xfrm>
            <a:off x="722376" y="4929198"/>
            <a:ext cx="7772400" cy="1071570"/>
          </a:xfrm>
        </p:spPr>
        <p:txBody>
          <a:bodyPr/>
          <a:lstStyle/>
          <a:p>
            <a:pPr algn="l"/>
            <a:r>
              <a:rPr lang="ru-RU" b="1" dirty="0" smtClean="0"/>
              <a:t>Остров Ванкувер</a:t>
            </a:r>
          </a:p>
          <a:p>
            <a:endParaRPr lang="ru-RU" dirty="0"/>
          </a:p>
        </p:txBody>
      </p:sp>
      <p:pic>
        <p:nvPicPr>
          <p:cNvPr id="26626" name="Picture 2" descr="C:\Users\no hame90\Downloads\остров-Ванкувер.jpg"/>
          <p:cNvPicPr>
            <a:picLocks noChangeAspect="1" noChangeArrowheads="1"/>
          </p:cNvPicPr>
          <p:nvPr/>
        </p:nvPicPr>
        <p:blipFill>
          <a:blip r:embed="rId2"/>
          <a:srcRect/>
          <a:stretch>
            <a:fillRect/>
          </a:stretch>
        </p:blipFill>
        <p:spPr bwMode="auto">
          <a:xfrm>
            <a:off x="1071538" y="142852"/>
            <a:ext cx="7143750" cy="3829050"/>
          </a:xfrm>
          <a:prstGeom prst="rect">
            <a:avLst/>
          </a:prstGeom>
          <a:noFill/>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a:p>
        </p:txBody>
      </p:sp>
      <p:pic>
        <p:nvPicPr>
          <p:cNvPr id="27650" name="Picture 2" descr="C:\Users\no hame90\Downloads\slide-6.jpg"/>
          <p:cNvPicPr>
            <a:picLocks noChangeAspect="1" noChangeArrowheads="1"/>
          </p:cNvPicPr>
          <p:nvPr/>
        </p:nvPicPr>
        <p:blipFill>
          <a:blip r:embed="rId2"/>
          <a:srcRect/>
          <a:stretch>
            <a:fillRect/>
          </a:stretch>
        </p:blipFill>
        <p:spPr bwMode="auto">
          <a:xfrm>
            <a:off x="357158" y="357167"/>
            <a:ext cx="8358245" cy="5408634"/>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a:p>
        </p:txBody>
      </p:sp>
      <p:pic>
        <p:nvPicPr>
          <p:cNvPr id="2050" name="Picture 2" descr="C:\Users\no hame90\Downloads\DgRZdnyvmrW90GCIrXSNKLKzwo2R1R9n.jpg"/>
          <p:cNvPicPr>
            <a:picLocks noChangeAspect="1" noChangeArrowheads="1"/>
          </p:cNvPicPr>
          <p:nvPr/>
        </p:nvPicPr>
        <p:blipFill>
          <a:blip r:embed="rId2"/>
          <a:srcRect/>
          <a:stretch>
            <a:fillRect/>
          </a:stretch>
        </p:blipFill>
        <p:spPr bwMode="auto">
          <a:xfrm>
            <a:off x="714348" y="857232"/>
            <a:ext cx="7715304" cy="3968768"/>
          </a:xfrm>
          <a:prstGeom prst="rect">
            <a:avLst/>
          </a:prstGeom>
          <a:noFill/>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a:p>
        </p:txBody>
      </p:sp>
      <p:pic>
        <p:nvPicPr>
          <p:cNvPr id="1026" name="Picture 2" descr="C:\Users\no hame90\Downloads\png-transparent-mexico-independence-day-flying-flag.png"/>
          <p:cNvPicPr>
            <a:picLocks noChangeAspect="1" noChangeArrowheads="1"/>
          </p:cNvPicPr>
          <p:nvPr/>
        </p:nvPicPr>
        <p:blipFill>
          <a:blip r:embed="rId2"/>
          <a:srcRect/>
          <a:stretch>
            <a:fillRect/>
          </a:stretch>
        </p:blipFill>
        <p:spPr bwMode="auto">
          <a:xfrm>
            <a:off x="190500" y="319088"/>
            <a:ext cx="8763000" cy="6219825"/>
          </a:xfrm>
          <a:prstGeom prst="rect">
            <a:avLst/>
          </a:prstGeom>
          <a:noFill/>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a:xfrm>
            <a:off x="722376" y="4714884"/>
            <a:ext cx="7772400" cy="1214446"/>
          </a:xfrm>
        </p:spPr>
        <p:txBody>
          <a:bodyPr/>
          <a:lstStyle/>
          <a:p>
            <a:pPr algn="ctr"/>
            <a:r>
              <a:rPr lang="ru-RU" b="1" dirty="0" smtClean="0"/>
              <a:t>Чичен-Ица</a:t>
            </a:r>
          </a:p>
          <a:p>
            <a:pPr algn="ctr"/>
            <a:endParaRPr lang="ru-RU" dirty="0"/>
          </a:p>
        </p:txBody>
      </p:sp>
      <p:pic>
        <p:nvPicPr>
          <p:cNvPr id="2050" name="Picture 2" descr="C:\Users\no hame90\Downloads\2-Chichen_Itza-e1519516345920.jpg"/>
          <p:cNvPicPr>
            <a:picLocks noChangeAspect="1" noChangeArrowheads="1"/>
          </p:cNvPicPr>
          <p:nvPr/>
        </p:nvPicPr>
        <p:blipFill>
          <a:blip r:embed="rId2"/>
          <a:srcRect/>
          <a:stretch>
            <a:fillRect/>
          </a:stretch>
        </p:blipFill>
        <p:spPr bwMode="auto">
          <a:xfrm>
            <a:off x="714348" y="285728"/>
            <a:ext cx="7786742" cy="4357718"/>
          </a:xfrm>
          <a:prstGeom prst="rect">
            <a:avLst/>
          </a:prstGeom>
          <a:noFill/>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a:xfrm>
            <a:off x="722376" y="4857760"/>
            <a:ext cx="7772400" cy="1357322"/>
          </a:xfrm>
        </p:spPr>
        <p:txBody>
          <a:bodyPr/>
          <a:lstStyle/>
          <a:p>
            <a:pPr algn="ctr"/>
            <a:r>
              <a:rPr lang="ru-RU" b="1" dirty="0" err="1" smtClean="0"/>
              <a:t>Чапультепекский</a:t>
            </a:r>
            <a:r>
              <a:rPr lang="ru-RU" b="1" dirty="0" smtClean="0"/>
              <a:t> дворец</a:t>
            </a:r>
          </a:p>
          <a:p>
            <a:pPr algn="ctr"/>
            <a:endParaRPr lang="ru-RU" dirty="0"/>
          </a:p>
        </p:txBody>
      </p:sp>
      <p:pic>
        <p:nvPicPr>
          <p:cNvPr id="3074" name="Picture 2" descr="C:\Users\no hame90\Downloads\3-Chapultepec_Castle-e1519521844900.jpg"/>
          <p:cNvPicPr>
            <a:picLocks noChangeAspect="1" noChangeArrowheads="1"/>
          </p:cNvPicPr>
          <p:nvPr/>
        </p:nvPicPr>
        <p:blipFill>
          <a:blip r:embed="rId2"/>
          <a:srcRect/>
          <a:stretch>
            <a:fillRect/>
          </a:stretch>
        </p:blipFill>
        <p:spPr bwMode="auto">
          <a:xfrm>
            <a:off x="857224" y="357166"/>
            <a:ext cx="7500990" cy="4143404"/>
          </a:xfrm>
          <a:prstGeom prst="rect">
            <a:avLst/>
          </a:prstGeom>
          <a:noFill/>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a:xfrm>
            <a:off x="722376" y="5000636"/>
            <a:ext cx="7772400" cy="1357322"/>
          </a:xfrm>
        </p:spPr>
        <p:txBody>
          <a:bodyPr/>
          <a:lstStyle/>
          <a:p>
            <a:pPr algn="ctr"/>
            <a:r>
              <a:rPr lang="ru-RU" b="1" dirty="0" smtClean="0"/>
              <a:t>Медный каньон</a:t>
            </a:r>
          </a:p>
          <a:p>
            <a:endParaRPr lang="ru-RU" dirty="0"/>
          </a:p>
        </p:txBody>
      </p:sp>
      <p:pic>
        <p:nvPicPr>
          <p:cNvPr id="4098" name="Picture 2" descr="C:\Users\no hame90\Downloads\5-Copper_Canyon-e1519522527190.jpg"/>
          <p:cNvPicPr>
            <a:picLocks noChangeAspect="1" noChangeArrowheads="1"/>
          </p:cNvPicPr>
          <p:nvPr/>
        </p:nvPicPr>
        <p:blipFill>
          <a:blip r:embed="rId2"/>
          <a:srcRect/>
          <a:stretch>
            <a:fillRect/>
          </a:stretch>
        </p:blipFill>
        <p:spPr bwMode="auto">
          <a:xfrm>
            <a:off x="500034" y="357166"/>
            <a:ext cx="7929618" cy="4429156"/>
          </a:xfrm>
          <a:prstGeom prst="rect">
            <a:avLst/>
          </a:prstGeom>
          <a:noFill/>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a:xfrm>
            <a:off x="722376" y="4786322"/>
            <a:ext cx="7772400" cy="1357322"/>
          </a:xfrm>
        </p:spPr>
        <p:txBody>
          <a:bodyPr/>
          <a:lstStyle/>
          <a:p>
            <a:pPr algn="ctr"/>
            <a:r>
              <a:rPr lang="ru-RU" b="1" dirty="0" smtClean="0"/>
              <a:t>Пирамиды </a:t>
            </a:r>
            <a:r>
              <a:rPr lang="ru-RU" b="1" dirty="0" err="1" smtClean="0"/>
              <a:t>Теотиуакан</a:t>
            </a:r>
            <a:endParaRPr lang="ru-RU" b="1" dirty="0" smtClean="0"/>
          </a:p>
          <a:p>
            <a:pPr algn="ctr"/>
            <a:r>
              <a:rPr lang="ru-RU" dirty="0" smtClean="0"/>
              <a:t/>
            </a:r>
            <a:br>
              <a:rPr lang="ru-RU" dirty="0" smtClean="0"/>
            </a:br>
            <a:endParaRPr lang="ru-RU" dirty="0"/>
          </a:p>
        </p:txBody>
      </p:sp>
      <p:pic>
        <p:nvPicPr>
          <p:cNvPr id="5122" name="Picture 2" descr="C:\Users\no hame90\Downloads\7-Teotihuacan_Piramides-e1519523601383.jpg"/>
          <p:cNvPicPr>
            <a:picLocks noChangeAspect="1" noChangeArrowheads="1"/>
          </p:cNvPicPr>
          <p:nvPr/>
        </p:nvPicPr>
        <p:blipFill>
          <a:blip r:embed="rId2"/>
          <a:srcRect/>
          <a:stretch>
            <a:fillRect/>
          </a:stretch>
        </p:blipFill>
        <p:spPr bwMode="auto">
          <a:xfrm>
            <a:off x="500034" y="285728"/>
            <a:ext cx="8358246" cy="4357718"/>
          </a:xfrm>
          <a:prstGeom prst="rect">
            <a:avLst/>
          </a:prstGeom>
          <a:noFill/>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6146" name="Picture 2" descr="C:\Users\no hame90\Downloads\34191937_26983359.pdf-3.jpg"/>
          <p:cNvPicPr>
            <a:picLocks noChangeAspect="1" noChangeArrowheads="1"/>
          </p:cNvPicPr>
          <p:nvPr/>
        </p:nvPicPr>
        <p:blipFill>
          <a:blip r:embed="rId2"/>
          <a:srcRect/>
          <a:stretch>
            <a:fillRect/>
          </a:stretch>
        </p:blipFill>
        <p:spPr bwMode="auto">
          <a:xfrm>
            <a:off x="500034" y="500042"/>
            <a:ext cx="8215370" cy="5929354"/>
          </a:xfrm>
          <a:prstGeom prst="rect">
            <a:avLst/>
          </a:prstGeom>
          <a:noFill/>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a:p>
        </p:txBody>
      </p:sp>
      <p:pic>
        <p:nvPicPr>
          <p:cNvPr id="7170" name="Picture 2" descr="C:\Users\no hame90\Downloads\cuba.jpg"/>
          <p:cNvPicPr>
            <a:picLocks noChangeAspect="1" noChangeArrowheads="1"/>
          </p:cNvPicPr>
          <p:nvPr/>
        </p:nvPicPr>
        <p:blipFill>
          <a:blip r:embed="rId2"/>
          <a:srcRect/>
          <a:stretch>
            <a:fillRect/>
          </a:stretch>
        </p:blipFill>
        <p:spPr bwMode="auto">
          <a:xfrm>
            <a:off x="285750" y="571500"/>
            <a:ext cx="8572500" cy="5715000"/>
          </a:xfrm>
          <a:prstGeom prst="rect">
            <a:avLst/>
          </a:prstGeom>
          <a:noFill/>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a:xfrm>
            <a:off x="722376" y="4357694"/>
            <a:ext cx="7772400" cy="1714512"/>
          </a:xfrm>
        </p:spPr>
        <p:txBody>
          <a:bodyPr/>
          <a:lstStyle/>
          <a:p>
            <a:pPr algn="l"/>
            <a:r>
              <a:rPr lang="ru-RU" b="1" dirty="0" smtClean="0"/>
              <a:t>Капитолий</a:t>
            </a:r>
          </a:p>
          <a:p>
            <a:pPr algn="l"/>
            <a:r>
              <a:rPr lang="ru-RU" dirty="0" smtClean="0"/>
              <a:t>Правительственный дворец, построенный на месте бывшего болота, которое было высушено и заменено ботаническим садом.</a:t>
            </a:r>
            <a:endParaRPr lang="ru-RU" dirty="0"/>
          </a:p>
        </p:txBody>
      </p:sp>
      <p:pic>
        <p:nvPicPr>
          <p:cNvPr id="8194" name="Picture 2" descr="C:\Users\no hame90\Downloads\3-National_Capitol_Building-e1519352543792.jpg"/>
          <p:cNvPicPr>
            <a:picLocks noChangeAspect="1" noChangeArrowheads="1"/>
          </p:cNvPicPr>
          <p:nvPr/>
        </p:nvPicPr>
        <p:blipFill>
          <a:blip r:embed="rId2"/>
          <a:srcRect/>
          <a:stretch>
            <a:fillRect/>
          </a:stretch>
        </p:blipFill>
        <p:spPr bwMode="auto">
          <a:xfrm>
            <a:off x="1428728" y="142852"/>
            <a:ext cx="6929486" cy="4143404"/>
          </a:xfrm>
          <a:prstGeom prst="rect">
            <a:avLst/>
          </a:prstGeom>
          <a:noFill/>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a:xfrm>
            <a:off x="722376" y="4786322"/>
            <a:ext cx="7772400" cy="1285884"/>
          </a:xfrm>
        </p:spPr>
        <p:txBody>
          <a:bodyPr/>
          <a:lstStyle/>
          <a:p>
            <a:pPr algn="ctr"/>
            <a:r>
              <a:rPr lang="ru-RU" dirty="0" err="1" smtClean="0">
                <a:solidFill>
                  <a:schemeClr val="tx1"/>
                </a:solidFill>
              </a:rPr>
              <a:t>Варадеро</a:t>
            </a:r>
            <a:r>
              <a:rPr lang="ru-RU" dirty="0" smtClean="0">
                <a:solidFill>
                  <a:schemeClr val="tx1"/>
                </a:solidFill>
              </a:rPr>
              <a:t> - царство белоснежного песка и лазурного моря</a:t>
            </a:r>
            <a:endParaRPr lang="ru-RU" dirty="0">
              <a:solidFill>
                <a:schemeClr val="tx1"/>
              </a:solidFill>
            </a:endParaRPr>
          </a:p>
        </p:txBody>
      </p:sp>
      <p:pic>
        <p:nvPicPr>
          <p:cNvPr id="9218" name="Picture 2" descr="C:\Users\no hame90\Downloads\24-Varadero-e1519371391452.jpg"/>
          <p:cNvPicPr>
            <a:picLocks noChangeAspect="1" noChangeArrowheads="1"/>
          </p:cNvPicPr>
          <p:nvPr/>
        </p:nvPicPr>
        <p:blipFill>
          <a:blip r:embed="rId2"/>
          <a:srcRect/>
          <a:stretch>
            <a:fillRect/>
          </a:stretch>
        </p:blipFill>
        <p:spPr bwMode="auto">
          <a:xfrm>
            <a:off x="285720" y="357166"/>
            <a:ext cx="8501122" cy="4286280"/>
          </a:xfrm>
          <a:prstGeom prst="rect">
            <a:avLst/>
          </a:prstGeom>
          <a:noFill/>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a:xfrm>
            <a:off x="722376" y="4572008"/>
            <a:ext cx="7772400" cy="1428760"/>
          </a:xfrm>
        </p:spPr>
        <p:txBody>
          <a:bodyPr>
            <a:normAutofit lnSpcReduction="10000"/>
          </a:bodyPr>
          <a:lstStyle/>
          <a:p>
            <a:pPr algn="ctr"/>
            <a:r>
              <a:rPr lang="ru-RU" b="1" dirty="0" smtClean="0">
                <a:solidFill>
                  <a:schemeClr val="tx1"/>
                </a:solidFill>
              </a:rPr>
              <a:t>Крепость </a:t>
            </a:r>
            <a:r>
              <a:rPr lang="ru-RU" b="1" dirty="0" err="1" smtClean="0">
                <a:solidFill>
                  <a:schemeClr val="tx1"/>
                </a:solidFill>
              </a:rPr>
              <a:t>Сан-Педро-де-ла-Рока</a:t>
            </a:r>
            <a:endParaRPr lang="ru-RU" b="1" dirty="0" smtClean="0">
              <a:solidFill>
                <a:schemeClr val="tx1"/>
              </a:solidFill>
            </a:endParaRPr>
          </a:p>
          <a:p>
            <a:pPr algn="ctr"/>
            <a:r>
              <a:rPr lang="ru-RU" dirty="0" smtClean="0">
                <a:solidFill>
                  <a:schemeClr val="tx1"/>
                </a:solidFill>
              </a:rPr>
              <a:t/>
            </a:r>
            <a:br>
              <a:rPr lang="ru-RU" dirty="0" smtClean="0">
                <a:solidFill>
                  <a:schemeClr val="tx1"/>
                </a:solidFill>
              </a:rPr>
            </a:br>
            <a:r>
              <a:rPr lang="ru-RU" dirty="0" smtClean="0">
                <a:solidFill>
                  <a:schemeClr val="tx1"/>
                </a:solidFill>
              </a:rPr>
              <a:t>исторический объект, представляющем собой постройку XII века, возведенную в оборонительных целях для городской бухты</a:t>
            </a:r>
            <a:endParaRPr lang="ru-RU" dirty="0">
              <a:solidFill>
                <a:schemeClr val="tx1"/>
              </a:solidFill>
            </a:endParaRPr>
          </a:p>
        </p:txBody>
      </p:sp>
      <p:pic>
        <p:nvPicPr>
          <p:cNvPr id="10242" name="Picture 2" descr="C:\Users\no hame90\Downloads\15-The_San_Pedro_de_la_Roca_del_Morro_Castle-e1519367922662.jpg"/>
          <p:cNvPicPr>
            <a:picLocks noChangeAspect="1" noChangeArrowheads="1"/>
          </p:cNvPicPr>
          <p:nvPr/>
        </p:nvPicPr>
        <p:blipFill>
          <a:blip r:embed="rId2"/>
          <a:srcRect/>
          <a:stretch>
            <a:fillRect/>
          </a:stretch>
        </p:blipFill>
        <p:spPr bwMode="auto">
          <a:xfrm>
            <a:off x="928662" y="214290"/>
            <a:ext cx="7715304" cy="4143404"/>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a:p>
        </p:txBody>
      </p:sp>
      <p:pic>
        <p:nvPicPr>
          <p:cNvPr id="3074" name="Picture 2" descr="C:\Users\no hame90\Downloads\404d344fc17741b232735d604440e6ff.jpe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a:xfrm>
            <a:off x="722376" y="5214950"/>
            <a:ext cx="7772400" cy="1143008"/>
          </a:xfrm>
        </p:spPr>
        <p:txBody>
          <a:bodyPr/>
          <a:lstStyle/>
          <a:p>
            <a:pPr algn="ctr"/>
            <a:r>
              <a:rPr lang="ru-RU" b="1" dirty="0" err="1" smtClean="0">
                <a:solidFill>
                  <a:schemeClr val="tx1"/>
                </a:solidFill>
              </a:rPr>
              <a:t>Токороро</a:t>
            </a:r>
            <a:endParaRPr lang="ru-RU" b="1" dirty="0">
              <a:solidFill>
                <a:schemeClr val="tx1"/>
              </a:solidFill>
            </a:endParaRPr>
          </a:p>
        </p:txBody>
      </p:sp>
      <p:pic>
        <p:nvPicPr>
          <p:cNvPr id="11266" name="Picture 2" descr="C:\Users\no hame90\Downloads\41965274271_e110aeb253_b.jpg"/>
          <p:cNvPicPr>
            <a:picLocks noChangeAspect="1" noChangeArrowheads="1"/>
          </p:cNvPicPr>
          <p:nvPr/>
        </p:nvPicPr>
        <p:blipFill>
          <a:blip r:embed="rId2"/>
          <a:srcRect/>
          <a:stretch>
            <a:fillRect/>
          </a:stretch>
        </p:blipFill>
        <p:spPr bwMode="auto">
          <a:xfrm>
            <a:off x="500034" y="357166"/>
            <a:ext cx="8286808" cy="4714908"/>
          </a:xfrm>
          <a:prstGeom prst="rect">
            <a:avLst/>
          </a:prstGeom>
          <a:noFill/>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22376" y="928670"/>
            <a:ext cx="7772400" cy="2720336"/>
          </a:xfrm>
        </p:spPr>
        <p:txBody>
          <a:bodyPr/>
          <a:lstStyle/>
          <a:p>
            <a:endParaRPr lang="ru-RU" dirty="0"/>
          </a:p>
        </p:txBody>
      </p:sp>
      <p:sp>
        <p:nvSpPr>
          <p:cNvPr id="3" name="Подзаголовок 2"/>
          <p:cNvSpPr>
            <a:spLocks noGrp="1"/>
          </p:cNvSpPr>
          <p:nvPr>
            <p:ph type="subTitle" idx="1"/>
          </p:nvPr>
        </p:nvSpPr>
        <p:spPr>
          <a:xfrm>
            <a:off x="722376" y="5143512"/>
            <a:ext cx="7772400" cy="500066"/>
          </a:xfrm>
        </p:spPr>
        <p:txBody>
          <a:bodyPr/>
          <a:lstStyle/>
          <a:p>
            <a:pPr algn="ctr"/>
            <a:r>
              <a:rPr lang="ru-RU" b="1" dirty="0" smtClean="0"/>
              <a:t>Сахарный </a:t>
            </a:r>
            <a:r>
              <a:rPr lang="ru-RU" b="1" dirty="0" err="1" smtClean="0"/>
              <a:t>тросник</a:t>
            </a:r>
            <a:endParaRPr lang="ru-RU" b="1" dirty="0"/>
          </a:p>
        </p:txBody>
      </p:sp>
      <p:pic>
        <p:nvPicPr>
          <p:cNvPr id="2050" name="Picture 2" descr="C:\Users\no hame90\Documents\2022 учебный год\ОГЭ тесты 2022\сбор-сахарного-тростника-48850498.jpg"/>
          <p:cNvPicPr>
            <a:picLocks noChangeAspect="1" noChangeArrowheads="1"/>
          </p:cNvPicPr>
          <p:nvPr/>
        </p:nvPicPr>
        <p:blipFill>
          <a:blip r:embed="rId2"/>
          <a:srcRect/>
          <a:stretch>
            <a:fillRect/>
          </a:stretch>
        </p:blipFill>
        <p:spPr bwMode="auto">
          <a:xfrm>
            <a:off x="1214414" y="785794"/>
            <a:ext cx="7215238" cy="4143404"/>
          </a:xfrm>
          <a:prstGeom prst="rect">
            <a:avLst/>
          </a:prstGeom>
          <a:noFill/>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22376" y="1820206"/>
            <a:ext cx="7772400" cy="3537620"/>
          </a:xfrm>
        </p:spPr>
        <p:txBody>
          <a:bodyPr>
            <a:noAutofit/>
          </a:bodyPr>
          <a:lstStyle/>
          <a:p>
            <a:pPr algn="l"/>
            <a:r>
              <a:rPr lang="ru-RU" sz="1200" dirty="0" err="1" smtClean="0">
                <a:solidFill>
                  <a:schemeClr val="tx1"/>
                </a:solidFill>
              </a:rPr>
              <a:t>МЕСЯЦ.ФРУКТЫ.</a:t>
            </a:r>
            <a:r>
              <a:rPr lang="ru-RU" sz="1200" dirty="0" err="1" smtClean="0">
                <a:solidFill>
                  <a:schemeClr val="accent2"/>
                </a:solidFill>
              </a:rPr>
              <a:t>Январь</a:t>
            </a:r>
            <a:r>
              <a:rPr lang="ru-RU" sz="1200" dirty="0" err="1" smtClean="0">
                <a:solidFill>
                  <a:schemeClr val="tx1"/>
                </a:solidFill>
              </a:rPr>
              <a:t>Ананасы</a:t>
            </a:r>
            <a:r>
              <a:rPr lang="ru-RU" sz="1200" dirty="0" smtClean="0">
                <a:solidFill>
                  <a:schemeClr val="tx1"/>
                </a:solidFill>
              </a:rPr>
              <a:t>, апельсины, бананы, барбадосская вишня, грейпфруты, гуава, </a:t>
            </a:r>
            <a:r>
              <a:rPr lang="ru-RU" sz="1200" dirty="0" err="1" smtClean="0">
                <a:solidFill>
                  <a:schemeClr val="tx1"/>
                </a:solidFill>
              </a:rPr>
              <a:t>джекфрут</a:t>
            </a:r>
            <a:r>
              <a:rPr lang="ru-RU" sz="1200" dirty="0" smtClean="0">
                <a:solidFill>
                  <a:schemeClr val="tx1"/>
                </a:solidFill>
              </a:rPr>
              <a:t>, кокосы, лимоны, </a:t>
            </a:r>
            <a:r>
              <a:rPr lang="ru-RU" sz="1200" dirty="0" err="1" smtClean="0">
                <a:solidFill>
                  <a:schemeClr val="tx1"/>
                </a:solidFill>
              </a:rPr>
              <a:t>мамончилло</a:t>
            </a:r>
            <a:r>
              <a:rPr lang="ru-RU" sz="1200" dirty="0" smtClean="0">
                <a:solidFill>
                  <a:schemeClr val="tx1"/>
                </a:solidFill>
              </a:rPr>
              <a:t>, папайя, </a:t>
            </a:r>
            <a:r>
              <a:rPr lang="ru-RU" sz="1200" dirty="0" err="1" smtClean="0">
                <a:solidFill>
                  <a:schemeClr val="tx1"/>
                </a:solidFill>
              </a:rPr>
              <a:t>тамаринд</a:t>
            </a:r>
            <a:r>
              <a:rPr lang="ru-RU" sz="1200" dirty="0" err="1" smtClean="0">
                <a:solidFill>
                  <a:schemeClr val="accent2"/>
                </a:solidFill>
              </a:rPr>
              <a:t>Февраль</a:t>
            </a:r>
            <a:r>
              <a:rPr lang="ru-RU" sz="1200" dirty="0" err="1" smtClean="0">
                <a:solidFill>
                  <a:schemeClr val="tx1"/>
                </a:solidFill>
              </a:rPr>
              <a:t>Ананасы</a:t>
            </a:r>
            <a:r>
              <a:rPr lang="ru-RU" sz="1200" dirty="0" smtClean="0">
                <a:solidFill>
                  <a:schemeClr val="tx1"/>
                </a:solidFill>
              </a:rPr>
              <a:t>, апельсины, бананы, барбадосская вишня, грейпфруты, гуава, </a:t>
            </a:r>
            <a:r>
              <a:rPr lang="ru-RU" sz="1200" dirty="0" err="1" smtClean="0">
                <a:solidFill>
                  <a:schemeClr val="tx1"/>
                </a:solidFill>
              </a:rPr>
              <a:t>джекфрут</a:t>
            </a:r>
            <a:r>
              <a:rPr lang="ru-RU" sz="1200" dirty="0" smtClean="0">
                <a:solidFill>
                  <a:schemeClr val="tx1"/>
                </a:solidFill>
              </a:rPr>
              <a:t>, кокосы, лимоны, папайя, </a:t>
            </a:r>
            <a:r>
              <a:rPr lang="ru-RU" sz="1200" dirty="0" err="1" smtClean="0">
                <a:solidFill>
                  <a:schemeClr val="tx1"/>
                </a:solidFill>
              </a:rPr>
              <a:t>тамаринд</a:t>
            </a:r>
            <a:r>
              <a:rPr lang="ru-RU" sz="1200" dirty="0" err="1" smtClean="0">
                <a:solidFill>
                  <a:schemeClr val="accent2"/>
                </a:solidFill>
              </a:rPr>
              <a:t>Март</a:t>
            </a:r>
            <a:r>
              <a:rPr lang="ru-RU" sz="1200" dirty="0" err="1" smtClean="0">
                <a:solidFill>
                  <a:schemeClr val="tx1"/>
                </a:solidFill>
              </a:rPr>
              <a:t>Авокадо</a:t>
            </a:r>
            <a:r>
              <a:rPr lang="ru-RU" sz="1200" dirty="0" smtClean="0">
                <a:solidFill>
                  <a:schemeClr val="tx1"/>
                </a:solidFill>
              </a:rPr>
              <a:t>, ананасы, апельсины, арбузы, бананы, барбадосская вишня, грейпфруты, гуава, </a:t>
            </a:r>
            <a:r>
              <a:rPr lang="ru-RU" sz="1200" dirty="0" err="1" smtClean="0">
                <a:solidFill>
                  <a:schemeClr val="tx1"/>
                </a:solidFill>
              </a:rPr>
              <a:t>джекфрут</a:t>
            </a:r>
            <a:r>
              <a:rPr lang="ru-RU" sz="1200" dirty="0" smtClean="0">
                <a:solidFill>
                  <a:schemeClr val="tx1"/>
                </a:solidFill>
              </a:rPr>
              <a:t>, кокосы, лимоны, </a:t>
            </a:r>
            <a:r>
              <a:rPr lang="ru-RU" sz="1200" dirty="0" err="1" smtClean="0">
                <a:solidFill>
                  <a:schemeClr val="tx1"/>
                </a:solidFill>
              </a:rPr>
              <a:t>маракуйя</a:t>
            </a:r>
            <a:r>
              <a:rPr lang="ru-RU" sz="1200" dirty="0" smtClean="0">
                <a:solidFill>
                  <a:schemeClr val="tx1"/>
                </a:solidFill>
              </a:rPr>
              <a:t>, папайя, </a:t>
            </a:r>
            <a:r>
              <a:rPr lang="ru-RU" sz="1200" dirty="0" err="1" smtClean="0">
                <a:solidFill>
                  <a:schemeClr val="tx1"/>
                </a:solidFill>
              </a:rPr>
              <a:t>тамаринд</a:t>
            </a:r>
            <a:r>
              <a:rPr lang="ru-RU" sz="1200" dirty="0" err="1" smtClean="0">
                <a:solidFill>
                  <a:schemeClr val="accent2"/>
                </a:solidFill>
              </a:rPr>
              <a:t>Апрель</a:t>
            </a:r>
            <a:r>
              <a:rPr lang="ru-RU" sz="1200" dirty="0" err="1" smtClean="0">
                <a:solidFill>
                  <a:schemeClr val="tx1"/>
                </a:solidFill>
              </a:rPr>
              <a:t>Авокадо</a:t>
            </a:r>
            <a:r>
              <a:rPr lang="ru-RU" sz="1200" dirty="0" smtClean="0">
                <a:solidFill>
                  <a:schemeClr val="tx1"/>
                </a:solidFill>
              </a:rPr>
              <a:t>, ананасы, апельсины, арбузы, бананы, барбадосская вишня, гуава, </a:t>
            </a:r>
            <a:r>
              <a:rPr lang="ru-RU" sz="1200" dirty="0" err="1" smtClean="0">
                <a:solidFill>
                  <a:schemeClr val="tx1"/>
                </a:solidFill>
              </a:rPr>
              <a:t>джекфрут</a:t>
            </a:r>
            <a:r>
              <a:rPr lang="ru-RU" sz="1200" dirty="0" smtClean="0">
                <a:solidFill>
                  <a:schemeClr val="tx1"/>
                </a:solidFill>
              </a:rPr>
              <a:t>, кокосы, лимоны, манго, </a:t>
            </a:r>
            <a:r>
              <a:rPr lang="ru-RU" sz="1200" dirty="0" err="1" smtClean="0">
                <a:solidFill>
                  <a:schemeClr val="tx1"/>
                </a:solidFill>
              </a:rPr>
              <a:t>маракуйя</a:t>
            </a:r>
            <a:r>
              <a:rPr lang="ru-RU" sz="1200" dirty="0" smtClean="0">
                <a:solidFill>
                  <a:schemeClr val="tx1"/>
                </a:solidFill>
              </a:rPr>
              <a:t>, </a:t>
            </a:r>
            <a:r>
              <a:rPr lang="ru-RU" sz="1200" dirty="0" err="1" smtClean="0">
                <a:solidFill>
                  <a:schemeClr val="tx1"/>
                </a:solidFill>
              </a:rPr>
              <a:t>папайя</a:t>
            </a:r>
            <a:r>
              <a:rPr lang="ru-RU" sz="1200" dirty="0" err="1" smtClean="0">
                <a:solidFill>
                  <a:schemeClr val="accent2"/>
                </a:solidFill>
              </a:rPr>
              <a:t>Май</a:t>
            </a:r>
            <a:r>
              <a:rPr lang="ru-RU" sz="1200" dirty="0" err="1" smtClean="0">
                <a:solidFill>
                  <a:schemeClr val="tx1"/>
                </a:solidFill>
              </a:rPr>
              <a:t>Ананасы</a:t>
            </a:r>
            <a:r>
              <a:rPr lang="ru-RU" sz="1200" dirty="0" smtClean="0">
                <a:solidFill>
                  <a:schemeClr val="tx1"/>
                </a:solidFill>
              </a:rPr>
              <a:t>, апельсины, бананы, барбадосская вишня, гуава, </a:t>
            </a:r>
            <a:r>
              <a:rPr lang="ru-RU" sz="1200" dirty="0" err="1" smtClean="0">
                <a:solidFill>
                  <a:schemeClr val="tx1"/>
                </a:solidFill>
              </a:rPr>
              <a:t>джекфрут</a:t>
            </a:r>
            <a:r>
              <a:rPr lang="ru-RU" sz="1200" dirty="0" smtClean="0">
                <a:solidFill>
                  <a:schemeClr val="tx1"/>
                </a:solidFill>
              </a:rPr>
              <a:t>, кокосы, лимоны, </a:t>
            </a:r>
            <a:r>
              <a:rPr lang="ru-RU" sz="1200" dirty="0" err="1" smtClean="0">
                <a:solidFill>
                  <a:schemeClr val="tx1"/>
                </a:solidFill>
              </a:rPr>
              <a:t>папайя</a:t>
            </a:r>
            <a:r>
              <a:rPr lang="ru-RU" sz="1200" dirty="0" err="1" smtClean="0">
                <a:solidFill>
                  <a:schemeClr val="accent2"/>
                </a:solidFill>
              </a:rPr>
              <a:t>Июнь</a:t>
            </a:r>
            <a:r>
              <a:rPr lang="ru-RU" sz="1200" dirty="0" err="1" smtClean="0">
                <a:solidFill>
                  <a:schemeClr val="tx1"/>
                </a:solidFill>
              </a:rPr>
              <a:t>Ананасы</a:t>
            </a:r>
            <a:r>
              <a:rPr lang="ru-RU" sz="1200" dirty="0" smtClean="0">
                <a:solidFill>
                  <a:schemeClr val="tx1"/>
                </a:solidFill>
              </a:rPr>
              <a:t>, апельсины, бананы, барбадосская вишня, гуава, </a:t>
            </a:r>
            <a:r>
              <a:rPr lang="ru-RU" sz="1200" dirty="0" err="1" smtClean="0">
                <a:solidFill>
                  <a:schemeClr val="tx1"/>
                </a:solidFill>
              </a:rPr>
              <a:t>гуанабана</a:t>
            </a:r>
            <a:r>
              <a:rPr lang="ru-RU" sz="1200" dirty="0" smtClean="0">
                <a:solidFill>
                  <a:schemeClr val="tx1"/>
                </a:solidFill>
              </a:rPr>
              <a:t>, </a:t>
            </a:r>
            <a:r>
              <a:rPr lang="ru-RU" sz="1200" dirty="0" err="1" smtClean="0">
                <a:solidFill>
                  <a:schemeClr val="tx1"/>
                </a:solidFill>
              </a:rPr>
              <a:t>джекфрут</a:t>
            </a:r>
            <a:r>
              <a:rPr lang="ru-RU" sz="1200" dirty="0" smtClean="0">
                <a:solidFill>
                  <a:schemeClr val="tx1"/>
                </a:solidFill>
              </a:rPr>
              <a:t>, </a:t>
            </a:r>
            <a:r>
              <a:rPr lang="ru-RU" sz="1200" dirty="0" err="1" smtClean="0">
                <a:solidFill>
                  <a:schemeClr val="tx1"/>
                </a:solidFill>
              </a:rPr>
              <a:t>каимито</a:t>
            </a:r>
            <a:r>
              <a:rPr lang="ru-RU" sz="1200" dirty="0" smtClean="0">
                <a:solidFill>
                  <a:schemeClr val="tx1"/>
                </a:solidFill>
              </a:rPr>
              <a:t>, кокосы, лимоны, </a:t>
            </a:r>
            <a:r>
              <a:rPr lang="ru-RU" sz="1200" dirty="0" err="1" smtClean="0">
                <a:solidFill>
                  <a:schemeClr val="tx1"/>
                </a:solidFill>
              </a:rPr>
              <a:t>маракуйя</a:t>
            </a:r>
            <a:r>
              <a:rPr lang="ru-RU" sz="1200" dirty="0" smtClean="0">
                <a:solidFill>
                  <a:schemeClr val="tx1"/>
                </a:solidFill>
              </a:rPr>
              <a:t>, папайя, </a:t>
            </a:r>
            <a:r>
              <a:rPr lang="ru-RU" sz="1200" dirty="0" err="1" smtClean="0">
                <a:solidFill>
                  <a:schemeClr val="tx1"/>
                </a:solidFill>
              </a:rPr>
              <a:t>черимойяИюльАнанасы</a:t>
            </a:r>
            <a:r>
              <a:rPr lang="ru-RU" sz="1200" dirty="0" smtClean="0">
                <a:solidFill>
                  <a:schemeClr val="tx1"/>
                </a:solidFill>
              </a:rPr>
              <a:t>, апельсины, бананы, барбадосская вишня, гуава, </a:t>
            </a:r>
            <a:r>
              <a:rPr lang="ru-RU" sz="1200" dirty="0" err="1" smtClean="0">
                <a:solidFill>
                  <a:schemeClr val="tx1"/>
                </a:solidFill>
              </a:rPr>
              <a:t>гуанабана</a:t>
            </a:r>
            <a:r>
              <a:rPr lang="ru-RU" sz="1200" dirty="0" smtClean="0">
                <a:solidFill>
                  <a:schemeClr val="tx1"/>
                </a:solidFill>
              </a:rPr>
              <a:t>, </a:t>
            </a:r>
            <a:r>
              <a:rPr lang="ru-RU" sz="1200" dirty="0" err="1" smtClean="0">
                <a:solidFill>
                  <a:schemeClr val="tx1"/>
                </a:solidFill>
              </a:rPr>
              <a:t>джекфрут</a:t>
            </a:r>
            <a:r>
              <a:rPr lang="ru-RU" sz="1200" dirty="0" smtClean="0">
                <a:solidFill>
                  <a:schemeClr val="tx1"/>
                </a:solidFill>
              </a:rPr>
              <a:t>, </a:t>
            </a:r>
            <a:r>
              <a:rPr lang="ru-RU" sz="1200" dirty="0" err="1" smtClean="0">
                <a:solidFill>
                  <a:schemeClr val="tx1"/>
                </a:solidFill>
              </a:rPr>
              <a:t>каимито</a:t>
            </a:r>
            <a:r>
              <a:rPr lang="ru-RU" sz="1200" dirty="0" smtClean="0">
                <a:solidFill>
                  <a:schemeClr val="tx1"/>
                </a:solidFill>
              </a:rPr>
              <a:t>, кокосы, лимоны, </a:t>
            </a:r>
            <a:r>
              <a:rPr lang="ru-RU" sz="1200" dirty="0" err="1" smtClean="0">
                <a:solidFill>
                  <a:schemeClr val="tx1"/>
                </a:solidFill>
              </a:rPr>
              <a:t>мамончилло</a:t>
            </a:r>
            <a:r>
              <a:rPr lang="ru-RU" sz="1200" dirty="0" smtClean="0">
                <a:solidFill>
                  <a:schemeClr val="tx1"/>
                </a:solidFill>
              </a:rPr>
              <a:t>, </a:t>
            </a:r>
            <a:r>
              <a:rPr lang="ru-RU" sz="1200" dirty="0" err="1" smtClean="0">
                <a:solidFill>
                  <a:schemeClr val="tx1"/>
                </a:solidFill>
              </a:rPr>
              <a:t>маракуйя</a:t>
            </a:r>
            <a:r>
              <a:rPr lang="ru-RU" sz="1200" dirty="0" smtClean="0">
                <a:solidFill>
                  <a:schemeClr val="tx1"/>
                </a:solidFill>
              </a:rPr>
              <a:t>, папайя, </a:t>
            </a:r>
            <a:r>
              <a:rPr lang="ru-RU" sz="1200" dirty="0" err="1" smtClean="0">
                <a:solidFill>
                  <a:schemeClr val="tx1"/>
                </a:solidFill>
              </a:rPr>
              <a:t>черимойя</a:t>
            </a:r>
            <a:r>
              <a:rPr lang="ru-RU" sz="1200" dirty="0" err="1" smtClean="0">
                <a:solidFill>
                  <a:schemeClr val="accent2"/>
                </a:solidFill>
              </a:rPr>
              <a:t>Август</a:t>
            </a:r>
            <a:r>
              <a:rPr lang="ru-RU" sz="1200" dirty="0" err="1" smtClean="0">
                <a:solidFill>
                  <a:schemeClr val="tx1"/>
                </a:solidFill>
              </a:rPr>
              <a:t>Ананасы</a:t>
            </a:r>
            <a:r>
              <a:rPr lang="ru-RU" sz="1200" dirty="0" smtClean="0">
                <a:solidFill>
                  <a:schemeClr val="tx1"/>
                </a:solidFill>
              </a:rPr>
              <a:t>, апельсины, бананы, барбадосская вишня, гуава, </a:t>
            </a:r>
            <a:r>
              <a:rPr lang="ru-RU" sz="1200" dirty="0" err="1" smtClean="0">
                <a:solidFill>
                  <a:schemeClr val="tx1"/>
                </a:solidFill>
              </a:rPr>
              <a:t>гуанабана</a:t>
            </a:r>
            <a:r>
              <a:rPr lang="ru-RU" sz="1200" dirty="0" smtClean="0">
                <a:solidFill>
                  <a:schemeClr val="tx1"/>
                </a:solidFill>
              </a:rPr>
              <a:t>, </a:t>
            </a:r>
            <a:r>
              <a:rPr lang="ru-RU" sz="1200" dirty="0" err="1" smtClean="0">
                <a:solidFill>
                  <a:schemeClr val="tx1"/>
                </a:solidFill>
              </a:rPr>
              <a:t>джекфрут</a:t>
            </a:r>
            <a:r>
              <a:rPr lang="ru-RU" sz="1200" dirty="0" smtClean="0">
                <a:solidFill>
                  <a:schemeClr val="tx1"/>
                </a:solidFill>
              </a:rPr>
              <a:t>, </a:t>
            </a:r>
            <a:r>
              <a:rPr lang="ru-RU" sz="1200" dirty="0" err="1" smtClean="0">
                <a:solidFill>
                  <a:schemeClr val="tx1"/>
                </a:solidFill>
              </a:rPr>
              <a:t>каимито</a:t>
            </a:r>
            <a:r>
              <a:rPr lang="ru-RU" sz="1200" dirty="0" smtClean="0">
                <a:solidFill>
                  <a:schemeClr val="tx1"/>
                </a:solidFill>
              </a:rPr>
              <a:t>, кокосы, лимоны, манго, папайя, </a:t>
            </a:r>
            <a:r>
              <a:rPr lang="ru-RU" sz="1200" dirty="0" err="1" smtClean="0">
                <a:solidFill>
                  <a:schemeClr val="tx1"/>
                </a:solidFill>
              </a:rPr>
              <a:t>черимойя</a:t>
            </a:r>
            <a:r>
              <a:rPr lang="ru-RU" sz="1200" dirty="0" err="1" smtClean="0">
                <a:solidFill>
                  <a:schemeClr val="accent2"/>
                </a:solidFill>
              </a:rPr>
              <a:t>Сентябрь</a:t>
            </a:r>
            <a:r>
              <a:rPr lang="ru-RU" sz="1200" dirty="0" err="1" smtClean="0">
                <a:solidFill>
                  <a:schemeClr val="tx1"/>
                </a:solidFill>
              </a:rPr>
              <a:t>Авокадо</a:t>
            </a:r>
            <a:r>
              <a:rPr lang="ru-RU" sz="1200" dirty="0" smtClean="0">
                <a:solidFill>
                  <a:schemeClr val="tx1"/>
                </a:solidFill>
              </a:rPr>
              <a:t>, ананасы, апельсины, арбузы, бананы, барбадосская вишня, гуава, </a:t>
            </a:r>
            <a:r>
              <a:rPr lang="ru-RU" sz="1200" dirty="0" err="1" smtClean="0">
                <a:solidFill>
                  <a:schemeClr val="tx1"/>
                </a:solidFill>
              </a:rPr>
              <a:t>гуанабана</a:t>
            </a:r>
            <a:r>
              <a:rPr lang="ru-RU" sz="1200" dirty="0" smtClean="0">
                <a:solidFill>
                  <a:schemeClr val="tx1"/>
                </a:solidFill>
              </a:rPr>
              <a:t>, </a:t>
            </a:r>
            <a:r>
              <a:rPr lang="ru-RU" sz="1200" dirty="0" err="1" smtClean="0">
                <a:solidFill>
                  <a:schemeClr val="tx1"/>
                </a:solidFill>
              </a:rPr>
              <a:t>джекфрут</a:t>
            </a:r>
            <a:r>
              <a:rPr lang="ru-RU" sz="1200" dirty="0" smtClean="0">
                <a:solidFill>
                  <a:schemeClr val="tx1"/>
                </a:solidFill>
              </a:rPr>
              <a:t>, </a:t>
            </a:r>
            <a:r>
              <a:rPr lang="ru-RU" sz="1200" dirty="0" err="1" smtClean="0">
                <a:solidFill>
                  <a:schemeClr val="tx1"/>
                </a:solidFill>
              </a:rPr>
              <a:t>каимито</a:t>
            </a:r>
            <a:r>
              <a:rPr lang="ru-RU" sz="1200" dirty="0" smtClean="0">
                <a:solidFill>
                  <a:schemeClr val="tx1"/>
                </a:solidFill>
              </a:rPr>
              <a:t>, </a:t>
            </a:r>
            <a:r>
              <a:rPr lang="ru-RU" sz="1200" dirty="0" err="1" smtClean="0">
                <a:solidFill>
                  <a:schemeClr val="tx1"/>
                </a:solidFill>
              </a:rPr>
              <a:t>карамбола</a:t>
            </a:r>
            <a:r>
              <a:rPr lang="ru-RU" sz="1200" dirty="0" smtClean="0">
                <a:solidFill>
                  <a:schemeClr val="tx1"/>
                </a:solidFill>
              </a:rPr>
              <a:t>, кокосы, лимоны, манго, папайя, </a:t>
            </a:r>
            <a:r>
              <a:rPr lang="ru-RU" sz="1200" dirty="0" err="1" smtClean="0">
                <a:solidFill>
                  <a:schemeClr val="tx1"/>
                </a:solidFill>
              </a:rPr>
              <a:t>черимойя</a:t>
            </a:r>
            <a:r>
              <a:rPr lang="ru-RU" sz="1200" dirty="0" err="1" smtClean="0">
                <a:solidFill>
                  <a:schemeClr val="accent2"/>
                </a:solidFill>
              </a:rPr>
              <a:t>Октябрь</a:t>
            </a:r>
            <a:r>
              <a:rPr lang="ru-RU" sz="1200" dirty="0" err="1" smtClean="0">
                <a:solidFill>
                  <a:schemeClr val="tx1"/>
                </a:solidFill>
              </a:rPr>
              <a:t>Авокадо</a:t>
            </a:r>
            <a:r>
              <a:rPr lang="ru-RU" sz="1200" dirty="0" smtClean="0">
                <a:solidFill>
                  <a:schemeClr val="tx1"/>
                </a:solidFill>
              </a:rPr>
              <a:t>, ананасы, апельсины, арбузы, бананы, барбадосская вишня, гуава, </a:t>
            </a:r>
            <a:r>
              <a:rPr lang="ru-RU" sz="1200" dirty="0" err="1" smtClean="0">
                <a:solidFill>
                  <a:schemeClr val="tx1"/>
                </a:solidFill>
              </a:rPr>
              <a:t>джекфрут</a:t>
            </a:r>
            <a:r>
              <a:rPr lang="ru-RU" sz="1200" dirty="0" smtClean="0">
                <a:solidFill>
                  <a:schemeClr val="tx1"/>
                </a:solidFill>
              </a:rPr>
              <a:t>, </a:t>
            </a:r>
            <a:r>
              <a:rPr lang="ru-RU" sz="1200" dirty="0" err="1" smtClean="0">
                <a:solidFill>
                  <a:schemeClr val="tx1"/>
                </a:solidFill>
              </a:rPr>
              <a:t>карамбола</a:t>
            </a:r>
            <a:r>
              <a:rPr lang="ru-RU" sz="1200" dirty="0" smtClean="0">
                <a:solidFill>
                  <a:schemeClr val="tx1"/>
                </a:solidFill>
              </a:rPr>
              <a:t>, кокосы, лимоны, </a:t>
            </a:r>
            <a:r>
              <a:rPr lang="ru-RU" sz="1200" dirty="0" err="1" smtClean="0">
                <a:solidFill>
                  <a:schemeClr val="tx1"/>
                </a:solidFill>
              </a:rPr>
              <a:t>папайя</a:t>
            </a:r>
            <a:r>
              <a:rPr lang="ru-RU" sz="1200" dirty="0" err="1" smtClean="0">
                <a:solidFill>
                  <a:schemeClr val="accent2"/>
                </a:solidFill>
              </a:rPr>
              <a:t>Ноябрь</a:t>
            </a:r>
            <a:r>
              <a:rPr lang="ru-RU" sz="1200" dirty="0" err="1" smtClean="0">
                <a:solidFill>
                  <a:schemeClr val="tx1"/>
                </a:solidFill>
              </a:rPr>
              <a:t>Ананасы</a:t>
            </a:r>
            <a:r>
              <a:rPr lang="ru-RU" sz="1200" dirty="0" smtClean="0">
                <a:solidFill>
                  <a:schemeClr val="tx1"/>
                </a:solidFill>
              </a:rPr>
              <a:t>, апельсины, бананы, барбадосская вишня, гуава, </a:t>
            </a:r>
            <a:r>
              <a:rPr lang="ru-RU" sz="1200" dirty="0" err="1" smtClean="0">
                <a:solidFill>
                  <a:schemeClr val="tx1"/>
                </a:solidFill>
              </a:rPr>
              <a:t>джекфрут</a:t>
            </a:r>
            <a:r>
              <a:rPr lang="ru-RU" sz="1200" dirty="0" smtClean="0">
                <a:solidFill>
                  <a:schemeClr val="tx1"/>
                </a:solidFill>
              </a:rPr>
              <a:t>, </a:t>
            </a:r>
            <a:r>
              <a:rPr lang="ru-RU" sz="1200" dirty="0" err="1" smtClean="0">
                <a:solidFill>
                  <a:schemeClr val="tx1"/>
                </a:solidFill>
              </a:rPr>
              <a:t>карамбола</a:t>
            </a:r>
            <a:r>
              <a:rPr lang="ru-RU" sz="1200" dirty="0" smtClean="0">
                <a:solidFill>
                  <a:schemeClr val="tx1"/>
                </a:solidFill>
              </a:rPr>
              <a:t>, кокосы, лимоны, папайя, </a:t>
            </a:r>
            <a:r>
              <a:rPr lang="ru-RU" sz="1200" dirty="0" err="1" smtClean="0">
                <a:solidFill>
                  <a:schemeClr val="tx1"/>
                </a:solidFill>
              </a:rPr>
              <a:t>тамаринд</a:t>
            </a:r>
            <a:r>
              <a:rPr lang="ru-RU" sz="1200" dirty="0" err="1" smtClean="0">
                <a:solidFill>
                  <a:schemeClr val="accent2"/>
                </a:solidFill>
              </a:rPr>
              <a:t>Декабрь</a:t>
            </a:r>
            <a:r>
              <a:rPr lang="ru-RU" sz="1200" dirty="0" err="1" smtClean="0">
                <a:solidFill>
                  <a:schemeClr val="tx1"/>
                </a:solidFill>
              </a:rPr>
              <a:t>Ананасы</a:t>
            </a:r>
            <a:r>
              <a:rPr lang="ru-RU" sz="1200" dirty="0" smtClean="0">
                <a:solidFill>
                  <a:schemeClr val="tx1"/>
                </a:solidFill>
              </a:rPr>
              <a:t>, апельсины, бананы, барбадосская вишня, грейпфруты, гуава, </a:t>
            </a:r>
            <a:r>
              <a:rPr lang="ru-RU" sz="1200" dirty="0" err="1" smtClean="0">
                <a:solidFill>
                  <a:schemeClr val="tx1"/>
                </a:solidFill>
              </a:rPr>
              <a:t>джекфрут</a:t>
            </a:r>
            <a:r>
              <a:rPr lang="ru-RU" sz="1200" dirty="0" smtClean="0">
                <a:solidFill>
                  <a:schemeClr val="tx1"/>
                </a:solidFill>
              </a:rPr>
              <a:t>, кокосы, лимоны, папайя, тамаринд</a:t>
            </a:r>
            <a:endParaRPr lang="ru-RU" sz="1200" dirty="0">
              <a:solidFill>
                <a:schemeClr val="tx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a:p>
        </p:txBody>
      </p:sp>
      <p:pic>
        <p:nvPicPr>
          <p:cNvPr id="4098" name="Picture 2" descr="C:\Users\no hame90\Downloads\1642893777_1-krot-info-p-linkoln-mashina-1.jpg"/>
          <p:cNvPicPr>
            <a:picLocks noChangeAspect="1" noChangeArrowheads="1"/>
          </p:cNvPicPr>
          <p:nvPr/>
        </p:nvPicPr>
        <p:blipFill>
          <a:blip r:embed="rId2"/>
          <a:srcRect/>
          <a:stretch>
            <a:fillRect/>
          </a:stretch>
        </p:blipFill>
        <p:spPr bwMode="auto">
          <a:xfrm>
            <a:off x="508000" y="381000"/>
            <a:ext cx="8128000" cy="6096000"/>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a:xfrm>
            <a:off x="722376" y="5072074"/>
            <a:ext cx="7772400" cy="1000132"/>
          </a:xfrm>
        </p:spPr>
        <p:txBody>
          <a:bodyPr/>
          <a:lstStyle/>
          <a:p>
            <a:r>
              <a:rPr lang="en-US" dirty="0" smtClean="0">
                <a:hlinkClick r:id="rId2"/>
              </a:rPr>
              <a:t>Chevrolet </a:t>
            </a:r>
            <a:r>
              <a:rPr lang="en-US" dirty="0" err="1" smtClean="0">
                <a:hlinkClick r:id="rId2"/>
              </a:rPr>
              <a:t>Camaro</a:t>
            </a:r>
            <a:r>
              <a:rPr lang="en-US" dirty="0" smtClean="0">
                <a:hlinkClick r:id="rId2"/>
              </a:rPr>
              <a:t> </a:t>
            </a:r>
            <a:endParaRPr lang="ru-RU" dirty="0"/>
          </a:p>
        </p:txBody>
      </p:sp>
      <p:pic>
        <p:nvPicPr>
          <p:cNvPr id="5122" name="Picture 2" descr="C:\Users\no hame90\Downloads\Авто-из-США.png"/>
          <p:cNvPicPr>
            <a:picLocks noChangeAspect="1" noChangeArrowheads="1"/>
          </p:cNvPicPr>
          <p:nvPr/>
        </p:nvPicPr>
        <p:blipFill>
          <a:blip r:embed="rId3"/>
          <a:srcRect/>
          <a:stretch>
            <a:fillRect/>
          </a:stretch>
        </p:blipFill>
        <p:spPr bwMode="auto">
          <a:xfrm>
            <a:off x="1000100" y="357166"/>
            <a:ext cx="7749218" cy="4243397"/>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a:p>
        </p:txBody>
      </p:sp>
      <p:pic>
        <p:nvPicPr>
          <p:cNvPr id="6146" name="Picture 2" descr="C:\Users\no hame90\Downloads\1970_Mercury_Cougar_Eliminator.jpg"/>
          <p:cNvPicPr>
            <a:picLocks noChangeAspect="1" noChangeArrowheads="1"/>
          </p:cNvPicPr>
          <p:nvPr/>
        </p:nvPicPr>
        <p:blipFill>
          <a:blip r:embed="rId2"/>
          <a:srcRect/>
          <a:stretch>
            <a:fillRect/>
          </a:stretch>
        </p:blipFill>
        <p:spPr bwMode="auto">
          <a:xfrm>
            <a:off x="508000" y="381000"/>
            <a:ext cx="8128000" cy="6096000"/>
          </a:xfrm>
          <a:prstGeom prst="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a:xfrm>
            <a:off x="722376" y="4857760"/>
            <a:ext cx="7772400" cy="1285884"/>
          </a:xfrm>
        </p:spPr>
        <p:txBody>
          <a:bodyPr/>
          <a:lstStyle/>
          <a:p>
            <a:r>
              <a:rPr lang="en-US" dirty="0" smtClean="0"/>
              <a:t>Pontiac</a:t>
            </a:r>
            <a:endParaRPr lang="ru-RU" dirty="0"/>
          </a:p>
        </p:txBody>
      </p:sp>
      <p:pic>
        <p:nvPicPr>
          <p:cNvPr id="7170" name="Picture 2" descr="C:\Users\no hame90\Downloads\pontiac-g66-1.jpg"/>
          <p:cNvPicPr>
            <a:picLocks noChangeAspect="1" noChangeArrowheads="1"/>
          </p:cNvPicPr>
          <p:nvPr/>
        </p:nvPicPr>
        <p:blipFill>
          <a:blip r:embed="rId2"/>
          <a:srcRect/>
          <a:stretch>
            <a:fillRect/>
          </a:stretch>
        </p:blipFill>
        <p:spPr bwMode="auto">
          <a:xfrm>
            <a:off x="1000100" y="428604"/>
            <a:ext cx="7500990" cy="4429156"/>
          </a:xfrm>
          <a:prstGeom prst="rect">
            <a:avLst/>
          </a:prstGeo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a:xfrm>
            <a:off x="714348" y="3643314"/>
            <a:ext cx="7772400" cy="914400"/>
          </a:xfrm>
        </p:spPr>
        <p:txBody>
          <a:bodyPr/>
          <a:lstStyle/>
          <a:p>
            <a:r>
              <a:rPr lang="ru-RU" b="1" dirty="0" smtClean="0"/>
              <a:t> Статуя Свободы (г. Нью-Йорк)</a:t>
            </a:r>
          </a:p>
          <a:p>
            <a:endParaRPr lang="ru-RU" dirty="0"/>
          </a:p>
        </p:txBody>
      </p:sp>
      <p:sp>
        <p:nvSpPr>
          <p:cNvPr id="4" name="Прямоугольник 3"/>
          <p:cNvSpPr/>
          <p:nvPr/>
        </p:nvSpPr>
        <p:spPr>
          <a:xfrm>
            <a:off x="857224" y="4286256"/>
            <a:ext cx="6858048" cy="1477328"/>
          </a:xfrm>
          <a:prstGeom prst="rect">
            <a:avLst/>
          </a:prstGeom>
        </p:spPr>
        <p:txBody>
          <a:bodyPr wrap="square">
            <a:spAutoFit/>
          </a:bodyPr>
          <a:lstStyle/>
          <a:p>
            <a:r>
              <a:rPr lang="ru-RU" dirty="0"/>
              <a:t>является символом свободы и подарком Франции Соединенным Штатам в ознаменование дружбы между народами. 15 октября 1924 года статуя была объявлена национальным памятником, а в 1984 году внесена в Список всемирного наследия ЮНЕСКО.</a:t>
            </a:r>
          </a:p>
        </p:txBody>
      </p:sp>
      <p:pic>
        <p:nvPicPr>
          <p:cNvPr id="8194" name="Picture 2" descr="C:\Users\no hame90\Downloads\USA-1-Statue-of-Liberty-e1490919539391.jpg"/>
          <p:cNvPicPr>
            <a:picLocks noChangeAspect="1" noChangeArrowheads="1"/>
          </p:cNvPicPr>
          <p:nvPr/>
        </p:nvPicPr>
        <p:blipFill>
          <a:blip r:embed="rId3"/>
          <a:srcRect/>
          <a:stretch>
            <a:fillRect/>
          </a:stretch>
        </p:blipFill>
        <p:spPr bwMode="auto">
          <a:xfrm>
            <a:off x="1428728" y="642919"/>
            <a:ext cx="7000924" cy="3549670"/>
          </a:xfrm>
          <a:prstGeom prst="rect">
            <a:avLst/>
          </a:prstGeom>
          <a:noFill/>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Аспект">
  <a:themeElements>
    <a:clrScheme name="Аспект">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Аспект">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Аспект">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35000"/>
                <a:satMod val="150000"/>
              </a:schemeClr>
            </a:gs>
            <a:gs pos="45000">
              <a:schemeClr val="phClr">
                <a:shade val="68000"/>
                <a:satMod val="155000"/>
              </a:schemeClr>
            </a:gs>
            <a:gs pos="100000">
              <a:schemeClr val="phClr">
                <a:tint val="70000"/>
                <a:satMod val="175000"/>
              </a:schemeClr>
            </a:gs>
          </a:gsLst>
          <a:lin ang="16200000" scaled="0"/>
        </a:gradFill>
        <a:blipFill>
          <a:blip xmlns:r="http://schemas.openxmlformats.org/officeDocument/2006/relationships" r:embed="rId1">
            <a:duotone>
              <a:schemeClr val="phClr">
                <a:shade val="800"/>
                <a:satMod val="150000"/>
              </a:schemeClr>
              <a:schemeClr val="phClr">
                <a:tint val="80000"/>
                <a:satMod val="150000"/>
              </a:schemeClr>
            </a:duotone>
          </a:blip>
          <a:tile tx="0" ty="0" sx="75000" sy="75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Aspect</Template>
  <TotalTime>121</TotalTime>
  <Words>496</Words>
  <Application>Microsoft Office PowerPoint</Application>
  <PresentationFormat>Экран (4:3)</PresentationFormat>
  <Paragraphs>37</Paragraphs>
  <Slides>42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42</vt:i4>
      </vt:variant>
    </vt:vector>
  </HeadingPairs>
  <TitlesOfParts>
    <vt:vector size="43" baseType="lpstr">
      <vt:lpstr>Аспект</vt:lpstr>
      <vt:lpstr>Северная Америка. Страны.</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lpstr>Слайд 29</vt:lpstr>
      <vt:lpstr>Слайд 30</vt:lpstr>
      <vt:lpstr>Слайд 31</vt:lpstr>
      <vt:lpstr>Слайд 32</vt:lpstr>
      <vt:lpstr>Слайд 33</vt:lpstr>
      <vt:lpstr>Слайд 34</vt:lpstr>
      <vt:lpstr>Слайд 35</vt:lpstr>
      <vt:lpstr>Слайд 36</vt:lpstr>
      <vt:lpstr>Слайд 37</vt:lpstr>
      <vt:lpstr>Слайд 38</vt:lpstr>
      <vt:lpstr>Слайд 39</vt:lpstr>
      <vt:lpstr>Слайд 40</vt:lpstr>
      <vt:lpstr>Слайд 41</vt:lpstr>
      <vt:lpstr>МЕСЯЦ.ФРУКТЫ.ЯнварьАнанасы, апельсины, бананы, барбадосская вишня, грейпфруты, гуава, джекфрут, кокосы, лимоны, мамончилло, папайя, тамариндФевральАнанасы, апельсины, бананы, барбадосская вишня, грейпфруты, гуава, джекфрут, кокосы, лимоны, папайя, тамариндМартАвокадо, ананасы, апельсины, арбузы, бананы, барбадосская вишня, грейпфруты, гуава, джекфрут, кокосы, лимоны, маракуйя, папайя, тамариндАпрельАвокадо, ананасы, апельсины, арбузы, бананы, барбадосская вишня, гуава, джекфрут, кокосы, лимоны, манго, маракуйя, папайяМайАнанасы, апельсины, бананы, барбадосская вишня, гуава, джекфрут, кокосы, лимоны, папайяИюньАнанасы, апельсины, бананы, барбадосская вишня, гуава, гуанабана, джекфрут, каимито, кокосы, лимоны, маракуйя, папайя, черимойяИюльАнанасы, апельсины, бананы, барбадосская вишня, гуава, гуанабана, джекфрут, каимито, кокосы, лимоны, мамончилло, маракуйя, папайя, черимойяАвгустАнанасы, апельсины, бананы, барбадосская вишня, гуава, гуанабана, джекфрут, каимито, кокосы, лимоны, манго, папайя, черимойяСентябрьАвокадо, ананасы, апельсины, арбузы, бананы, барбадосская вишня, гуава, гуанабана, джекфрут, каимито, карамбола, кокосы, лимоны, манго, папайя, черимойяОктябрьАвокадо, ананасы, апельсины, арбузы, бананы, барбадосская вишня, гуава, джекфрут, карамбола, кокосы, лимоны, папайяНоябрьАнанасы, апельсины, бананы, барбадосская вишня, гуава, джекфрут, карамбола, кокосы, лимоны, папайя, тамариндДекабрьАнанасы, апельсины, бананы, барбадосская вишня, грейпфруты, гуава, джекфрут, кокосы, лимоны, папайя, тамаринд</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Северная Америка. Страны.</dc:title>
  <dc:creator>no hame90</dc:creator>
  <cp:lastModifiedBy>no hame90</cp:lastModifiedBy>
  <cp:revision>14</cp:revision>
  <dcterms:created xsi:type="dcterms:W3CDTF">2023-02-20T16:35:29Z</dcterms:created>
  <dcterms:modified xsi:type="dcterms:W3CDTF">2023-03-08T10:32:24Z</dcterms:modified>
</cp:coreProperties>
</file>