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sldIdLst>
    <p:sldId id="256" r:id="rId2"/>
    <p:sldId id="257" r:id="rId3"/>
    <p:sldId id="277" r:id="rId4"/>
    <p:sldId id="278" r:id="rId5"/>
    <p:sldId id="262" r:id="rId6"/>
    <p:sldId id="258" r:id="rId7"/>
    <p:sldId id="259" r:id="rId8"/>
    <p:sldId id="260" r:id="rId9"/>
    <p:sldId id="261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8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2/12/2024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6131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2/12/2024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96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2/12/2024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1250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2/12/2024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9864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2/12/2024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28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2/12/2024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4880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2/12/2024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742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2/12/2024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3474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2/12/2024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5675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2/12/2024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0973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2/12/2024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7839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2/12/2024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1971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8738" y="30756"/>
            <a:ext cx="12093262" cy="6801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1600" dirty="0"/>
              <a:t>Областное государственное бюджетное профессиональное</a:t>
            </a:r>
            <a:br>
              <a:rPr lang="ru-RU" sz="1600" dirty="0"/>
            </a:br>
            <a:r>
              <a:rPr lang="ru-RU" sz="1600" dirty="0"/>
              <a:t> </a:t>
            </a:r>
            <a:r>
              <a:rPr lang="ru-RU" sz="1600" dirty="0" smtClean="0"/>
              <a:t>образовательное учреждение </a:t>
            </a:r>
            <a:r>
              <a:rPr lang="ru-RU" sz="1600" dirty="0"/>
              <a:t>«Рязанский педагогический колледж» (ОГБПОУ «РПК)</a:t>
            </a:r>
            <a:br>
              <a:rPr lang="ru-RU" sz="1600" dirty="0"/>
            </a:br>
            <a:r>
              <a:rPr lang="ru-RU" sz="1600" dirty="0"/>
              <a:t>     </a:t>
            </a:r>
            <a:r>
              <a:rPr lang="ru-RU" sz="1600" dirty="0" smtClean="0"/>
              <a:t>(</a:t>
            </a:r>
            <a:r>
              <a:rPr lang="ru-RU" sz="1600" dirty="0"/>
              <a:t>Филиал ОГБПОУ «РПК» в г. </a:t>
            </a:r>
            <a:r>
              <a:rPr lang="ru-RU" sz="1600" dirty="0" err="1" smtClean="0"/>
              <a:t>Касимове</a:t>
            </a:r>
            <a:r>
              <a:rPr lang="ru-RU" sz="1600" dirty="0" smtClean="0"/>
              <a:t>)</a:t>
            </a:r>
          </a:p>
          <a:p>
            <a:pPr algn="ctr"/>
            <a:endParaRPr lang="ru-RU" sz="1600" dirty="0"/>
          </a:p>
          <a:p>
            <a:pPr algn="ctr"/>
            <a:endParaRPr lang="ru-RU" sz="1600" dirty="0" smtClean="0"/>
          </a:p>
          <a:p>
            <a:pPr algn="ctr"/>
            <a:endParaRPr lang="ru-RU" sz="1600" dirty="0" smtClean="0"/>
          </a:p>
          <a:p>
            <a:pPr algn="ctr"/>
            <a:r>
              <a:rPr lang="ru-RU" sz="1600" dirty="0" smtClean="0"/>
              <a:t>ПРОЕКТ: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>           «МОДЕЛЬ ПРЕДМЕТНО – РАЗВИВАЮЩЕЙ СРЕДЫ КАБИНЕТА НАЧАЛЬНЫХ КЛАССОВ»</a:t>
            </a:r>
            <a:r>
              <a:rPr lang="ru-RU" sz="1600" dirty="0"/>
              <a:t>		</a:t>
            </a:r>
            <a:endParaRPr lang="ru-RU" sz="1600" dirty="0" smtClean="0"/>
          </a:p>
          <a:p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Специальность 44.02.02 Преподавание в начальных классах</a:t>
            </a:r>
            <a:br>
              <a:rPr lang="ru-RU" sz="1600" dirty="0"/>
            </a:br>
            <a:r>
              <a:rPr lang="ru-RU" sz="1600" dirty="0"/>
              <a:t>Квалификация: учитель начальных классов	</a:t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Студент:                                                                                                                             </a:t>
            </a:r>
            <a:r>
              <a:rPr lang="ru-RU" sz="1600" dirty="0" smtClean="0"/>
              <a:t>                 </a:t>
            </a:r>
            <a:r>
              <a:rPr lang="ru-RU" sz="1600" dirty="0"/>
              <a:t>Руководитель:</a:t>
            </a:r>
            <a:br>
              <a:rPr lang="ru-RU" sz="1600" dirty="0"/>
            </a:br>
            <a:r>
              <a:rPr lang="ru-RU" sz="1600" dirty="0" err="1"/>
              <a:t>Шишикина</a:t>
            </a:r>
            <a:r>
              <a:rPr lang="ru-RU" sz="1600" dirty="0"/>
              <a:t> Ксения Сергеевна	                                                                            </a:t>
            </a:r>
            <a:r>
              <a:rPr lang="ru-RU" sz="1600" dirty="0" smtClean="0"/>
              <a:t>                      </a:t>
            </a:r>
            <a:r>
              <a:rPr lang="ru-RU" sz="1600" dirty="0"/>
              <a:t>Седова Людмила Васильевна</a:t>
            </a:r>
            <a:br>
              <a:rPr lang="ru-RU" sz="1600" dirty="0"/>
            </a:br>
            <a:r>
              <a:rPr lang="ru-RU" sz="1600" dirty="0"/>
              <a:t>Курс__4___ группа ___4ш_____	</a:t>
            </a:r>
            <a:br>
              <a:rPr lang="ru-RU" sz="1600" dirty="0"/>
            </a:br>
            <a:r>
              <a:rPr lang="ru-RU" sz="1600" dirty="0"/>
              <a:t>                                                                                                                        </a:t>
            </a:r>
            <a:br>
              <a:rPr lang="ru-RU" sz="1600" dirty="0"/>
            </a:br>
            <a:r>
              <a:rPr lang="ru-RU" sz="1600" dirty="0"/>
              <a:t>                                               	</a:t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                                                                                                     </a:t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                                                                                          </a:t>
            </a:r>
            <a:r>
              <a:rPr lang="ru-RU" sz="1600" dirty="0" smtClean="0"/>
              <a:t>                       </a:t>
            </a:r>
            <a:r>
              <a:rPr lang="ru-RU" sz="1600" dirty="0" err="1" smtClean="0"/>
              <a:t>Касимов</a:t>
            </a:r>
            <a:r>
              <a:rPr lang="ru-RU" sz="1600" dirty="0"/>
              <a:t>, 2024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670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i?id=8e7cfabf0aa12956530930bae0a39a34c2eea737-12621680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8688" y="126124"/>
            <a:ext cx="9648497" cy="6569091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1250731" y="199697"/>
            <a:ext cx="1608083" cy="157655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Санитарно – гигиеническая зона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В санитарно – гигиеническую зону входит: раковина, кран с проточной водой, зеркало, мыло (жидкое и твёрдое), бумажные полотенца, педальное мусорное ведро, веник и совок.</a:t>
            </a:r>
            <a:endParaRPr lang="ru-RU" dirty="0"/>
          </a:p>
        </p:txBody>
      </p:sp>
      <p:pic>
        <p:nvPicPr>
          <p:cNvPr id="20482" name="Picture 2" descr="https://avatars.mds.yandex.net/i?id=b35a8a3273f85c49bea9c0f76e1cc5680af6ae89-5467049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40221" y="3631323"/>
            <a:ext cx="4067175" cy="3048001"/>
          </a:xfrm>
          <a:prstGeom prst="rect">
            <a:avLst/>
          </a:prstGeom>
          <a:noFill/>
        </p:spPr>
      </p:pic>
      <p:pic>
        <p:nvPicPr>
          <p:cNvPr id="20490" name="Picture 10" descr="https://avatars.mds.yandex.net/i?id=22673f51d376c966300b5fbf8b90ef893770d335-9908477-images-thumbs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51878" y="3857297"/>
            <a:ext cx="4976355" cy="27992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i?id=8e7cfabf0aa12956530930bae0a39a34c2eea737-12621680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8688" y="126124"/>
            <a:ext cx="9648497" cy="6569091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4992414" y="199697"/>
            <a:ext cx="3783724" cy="69368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Информационная зона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В информационную зону входит: классный уголок, ленты букв и цифр, стенды с памятками по предметам.</a:t>
            </a:r>
            <a:endParaRPr lang="ru-RU" dirty="0"/>
          </a:p>
        </p:txBody>
      </p:sp>
      <p:pic>
        <p:nvPicPr>
          <p:cNvPr id="22530" name="Picture 2" descr="https://avatars.mds.yandex.net/i?id=0c77a2f508cb89580b3509e8c9af5339fff7e9f4-12374505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99858"/>
            <a:ext cx="7677718" cy="3007108"/>
          </a:xfrm>
          <a:prstGeom prst="rect">
            <a:avLst/>
          </a:prstGeom>
          <a:noFill/>
        </p:spPr>
      </p:pic>
      <p:pic>
        <p:nvPicPr>
          <p:cNvPr id="22532" name="Picture 4" descr="https://avatars.mds.yandex.net/i?id=f6fb4cb0fca8fbcb8f790048244d6cacbec34446-4143030-images-thumbs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28127" y="2811516"/>
            <a:ext cx="4067175" cy="304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avatars.mds.yandex.net/i?id=02d173623b65f8f3c6fb0e983f6bfd8b136e2a95-5889060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165469" cy="3702159"/>
          </a:xfrm>
          <a:prstGeom prst="rect">
            <a:avLst/>
          </a:prstGeom>
          <a:noFill/>
        </p:spPr>
      </p:pic>
      <p:pic>
        <p:nvPicPr>
          <p:cNvPr id="24580" name="Picture 4" descr="https://avatars.mds.yandex.net/i?id=26faef31e7e0a83876b56c5b12674a9da4e921df-10878230-images-thumbs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13435" y="3236036"/>
            <a:ext cx="6787274" cy="34639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i?id=8e7cfabf0aa12956530930bae0a39a34c2eea737-12621680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8688" y="126124"/>
            <a:ext cx="9648497" cy="6569091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8439807" y="168166"/>
            <a:ext cx="2459421" cy="157655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Игровая зона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99089" y="1568670"/>
            <a:ext cx="10972800" cy="4525963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В игровую зону входит: угловой диван, контейнер с игрушками, ковёр, развивающие игры.</a:t>
            </a:r>
            <a:endParaRPr lang="ru-RU" dirty="0"/>
          </a:p>
        </p:txBody>
      </p:sp>
      <p:pic>
        <p:nvPicPr>
          <p:cNvPr id="25606" name="Picture 6" descr="https://avatars.mds.yandex.net/i?id=cee59a601c22d779660e51fd88924a0f1cc32fbe-12146588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2758909"/>
            <a:ext cx="4572000" cy="3038476"/>
          </a:xfrm>
          <a:prstGeom prst="rect">
            <a:avLst/>
          </a:prstGeom>
          <a:noFill/>
        </p:spPr>
      </p:pic>
      <p:pic>
        <p:nvPicPr>
          <p:cNvPr id="25608" name="Picture 8" descr="https://avatars.mds.yandex.net/i?id=f19e3dad859dbfe6d9263f3460d38e15c8ed3fab-12202401-images-thumbs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70471" y="2689497"/>
            <a:ext cx="4166884" cy="3122724"/>
          </a:xfrm>
          <a:prstGeom prst="rect">
            <a:avLst/>
          </a:prstGeom>
          <a:noFill/>
        </p:spPr>
      </p:pic>
      <p:pic>
        <p:nvPicPr>
          <p:cNvPr id="25610" name="Picture 10" descr="https://avatars.mds.yandex.net/i?id=415bc2d025ecf89d84bd8e6667b74a0c-5602402-images-thumbs&amp;n=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75327" y="3425222"/>
            <a:ext cx="3314700" cy="304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i?id=8e7cfabf0aa12956530930bae0a39a34c2eea737-12621680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8689" y="126124"/>
            <a:ext cx="9648498" cy="6569091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9280634" y="1545021"/>
            <a:ext cx="1481959" cy="383627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Предметная зона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Предметная зона представлена тремя центрами: </a:t>
            </a:r>
          </a:p>
          <a:p>
            <a:pPr>
              <a:buNone/>
            </a:pPr>
            <a:r>
              <a:rPr lang="ru-RU" dirty="0" smtClean="0"/>
              <a:t>«Развиваем речь»</a:t>
            </a:r>
          </a:p>
          <a:p>
            <a:pPr>
              <a:buNone/>
            </a:pPr>
            <a:r>
              <a:rPr lang="ru-RU" dirty="0" smtClean="0"/>
              <a:t>«Мир математики»</a:t>
            </a:r>
          </a:p>
          <a:p>
            <a:pPr>
              <a:buNone/>
            </a:pPr>
            <a:r>
              <a:rPr lang="ru-RU" dirty="0" smtClean="0"/>
              <a:t>«Хочу всё знать» </a:t>
            </a:r>
            <a:endParaRPr lang="ru-RU" dirty="0"/>
          </a:p>
        </p:txBody>
      </p:sp>
      <p:pic>
        <p:nvPicPr>
          <p:cNvPr id="27650" name="Picture 2" descr="https://avatars.mds.yandex.net/i?id=d238b5af6c0859ee7eff7481a46203eb7e192650-10071482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03531" y="2395209"/>
            <a:ext cx="5883713" cy="39224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i?id=8e7cfabf0aa12956530930bae0a39a34c2eea737-12621680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8689" y="126124"/>
            <a:ext cx="9648498" cy="6569091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7357241" y="5297214"/>
            <a:ext cx="3436883" cy="1208689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0110" y="275898"/>
            <a:ext cx="10972800" cy="4525963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		Учебный кабинет – это учебное помещение школы, оснащенное наглядными пособиями, учебным оборудованием, мебелью и техническими средствами обучения, в которых проводится учебная, факультативная и внеклассная работа с учащимися и методическая работа по предмету.</a:t>
            </a:r>
            <a:endParaRPr lang="ru-RU" dirty="0"/>
          </a:p>
        </p:txBody>
      </p:sp>
      <p:pic>
        <p:nvPicPr>
          <p:cNvPr id="5122" name="Picture 2" descr="https://avatars.mds.yandex.net/i?id=152df97686150b310a271fbf9e9052fa0bc4211a-11378374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66030" y="2931235"/>
            <a:ext cx="4899901" cy="36720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avatars.mds.yandex.net/i?id=2a0000017a04cf320ec0db3af131003870d6-4452382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12703" y="0"/>
            <a:ext cx="9097642" cy="68179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i?id=8e7cfabf0aa12956530930bae0a39a34c2eea737-12621680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8689" y="126124"/>
            <a:ext cx="9648498" cy="6569091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3531476" y="5738648"/>
            <a:ext cx="4141076" cy="96695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Творческая зона</a:t>
            </a:r>
            <a:endParaRPr lang="ru-RU" dirty="0"/>
          </a:p>
        </p:txBody>
      </p:sp>
      <p:pic>
        <p:nvPicPr>
          <p:cNvPr id="31748" name="Picture 4" descr="https://avatars.mds.yandex.net/i?id=2113692550587c7aa5ee12c97d6cf2bf3cfc4703-8485874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5311" y="1368973"/>
            <a:ext cx="6020347" cy="3975937"/>
          </a:xfrm>
          <a:prstGeom prst="rect">
            <a:avLst/>
          </a:prstGeom>
          <a:noFill/>
        </p:spPr>
      </p:pic>
      <p:pic>
        <p:nvPicPr>
          <p:cNvPr id="31750" name="Picture 6" descr="https://avatars.mds.yandex.net/i?id=883801959bec32adba5e483350e53b015f800d16-9852364-images-thumbs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7354" y="1859181"/>
            <a:ext cx="4828479" cy="43524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8069" y="600458"/>
            <a:ext cx="10972800" cy="1143000"/>
          </a:xfrm>
        </p:spPr>
        <p:txBody>
          <a:bodyPr/>
          <a:lstStyle/>
          <a:p>
            <a:r>
              <a:rPr lang="ru-RU" b="1" i="1" dirty="0" smtClean="0"/>
              <a:t>«Школа – второй дом»</a:t>
            </a:r>
            <a:endParaRPr lang="ru-RU" b="1" i="1" dirty="0"/>
          </a:p>
        </p:txBody>
      </p:sp>
      <p:pic>
        <p:nvPicPr>
          <p:cNvPr id="33794" name="Picture 2" descr="https://avatars.mds.yandex.net/i?id=0ac3116804c9c631d842ca00843204c3873e646d-9705905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3644" y="1943264"/>
            <a:ext cx="5761749" cy="4317940"/>
          </a:xfrm>
          <a:prstGeom prst="rect">
            <a:avLst/>
          </a:prstGeom>
          <a:noFill/>
        </p:spPr>
      </p:pic>
      <p:pic>
        <p:nvPicPr>
          <p:cNvPr id="33796" name="Picture 4" descr="https://avatars.mds.yandex.net/i?id=07b10ae8fb5a458a9b4f7a33307609fe49ecd6e0-8310914-images-thumbs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41020" y="1864854"/>
            <a:ext cx="3303424" cy="44045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3842" y="686762"/>
            <a:ext cx="109728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/>
              <a:t>Цель проекта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Создание </a:t>
            </a:r>
            <a:r>
              <a:rPr lang="ru-RU" dirty="0"/>
              <a:t>предметно-развивающей среды для развития индивидуальности каждого ребёнка с учётом его возможностей, уровня активности и интересов в соответствии ФГОС НОО.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313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Задачи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/>
              <a:t>1.Создать </a:t>
            </a:r>
            <a:r>
              <a:rPr lang="ru-RU" dirty="0"/>
              <a:t>учебную зону для организации учебного процесса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2.Создать </a:t>
            </a:r>
            <a:r>
              <a:rPr lang="ru-RU" dirty="0"/>
              <a:t>креативную зону для развития творческих способностей, фантазий.</a:t>
            </a:r>
          </a:p>
          <a:p>
            <a:pPr marL="0" indent="0">
              <a:buNone/>
            </a:pPr>
            <a:r>
              <a:rPr lang="ru-RU" dirty="0" smtClean="0"/>
              <a:t>3.Создать </a:t>
            </a:r>
            <a:r>
              <a:rPr lang="ru-RU" dirty="0"/>
              <a:t>санитарно-гигиеническую зону для становления основ личной гигиены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4.Создать рабочее место учителя.</a:t>
            </a:r>
          </a:p>
          <a:p>
            <a:pPr marL="0" indent="0">
              <a:buNone/>
            </a:pPr>
            <a:r>
              <a:rPr lang="ru-RU" dirty="0" smtClean="0"/>
              <a:t>5.Создать игровую зону для отдыха детей.</a:t>
            </a:r>
          </a:p>
          <a:p>
            <a:pPr marL="0" indent="0">
              <a:buNone/>
            </a:pPr>
            <a:r>
              <a:rPr lang="ru-RU" dirty="0" smtClean="0"/>
              <a:t>6.Создать живой уголок, информационную и предметную зоны.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5582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avatars.mds.yandex.net/i?id=8e7cfabf0aa12956530930bae0a39a34c2eea737-12621680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8688" y="126124"/>
            <a:ext cx="9648497" cy="65690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avatars.mds.yandex.net/i?id=8e7cfabf0aa12956530930bae0a39a34c2eea737-12621680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35118" y="276689"/>
            <a:ext cx="9722069" cy="6261902"/>
          </a:xfrm>
          <a:prstGeom prst="rect">
            <a:avLst/>
          </a:prstGeom>
          <a:noFill/>
        </p:spPr>
      </p:pic>
      <p:sp>
        <p:nvSpPr>
          <p:cNvPr id="6" name="Овал 5"/>
          <p:cNvSpPr/>
          <p:nvPr/>
        </p:nvSpPr>
        <p:spPr>
          <a:xfrm>
            <a:off x="1429407" y="956441"/>
            <a:ext cx="7609489" cy="447740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Учебная зона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/>
              <a:t>		В учебной зоне находятся 12 парт и 24 стула для учащихся, меловая доска.</a:t>
            </a:r>
            <a:endParaRPr lang="ru-RU" dirty="0"/>
          </a:p>
        </p:txBody>
      </p:sp>
      <p:pic>
        <p:nvPicPr>
          <p:cNvPr id="3074" name="Picture 2" descr="https://avatars.mds.yandex.net/i?id=36857d4e70328d8a4f32a6c0f5ce7dd567a28b87-9217411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6773" y="2730152"/>
            <a:ext cx="6442841" cy="39544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i?id=8e7cfabf0aa12956530930bae0a39a34c2eea737-12621680-images-thumbs&amp;n=1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08690" y="144401"/>
            <a:ext cx="9406758" cy="6576965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1303283" y="3541986"/>
            <a:ext cx="2070538" cy="287983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Рабочее место учителя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/>
              <a:t>		В рабочее место учителя входит: учительский стол, 2 стула, компьютер, МФУ, колонки, интерактивная доска (панель).</a:t>
            </a:r>
            <a:endParaRPr lang="ru-RU" dirty="0"/>
          </a:p>
        </p:txBody>
      </p:sp>
      <p:pic>
        <p:nvPicPr>
          <p:cNvPr id="1028" name="Picture 4" descr="https://avatars.mds.yandex.net/i?id=8421c1d5cd5d81be6946a1c18890499e21c56a57-5257529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4154" y="3246547"/>
            <a:ext cx="4572000" cy="3048001"/>
          </a:xfrm>
          <a:prstGeom prst="rect">
            <a:avLst/>
          </a:prstGeom>
          <a:noFill/>
        </p:spPr>
      </p:pic>
      <p:pic>
        <p:nvPicPr>
          <p:cNvPr id="1030" name="Picture 6" descr="https://avatars.mds.yandex.net/i?id=f5a61aea899ed09228dc010d74fa45b1eb449874-10527650-images-thumbs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43752" y="2904136"/>
            <a:ext cx="4795235" cy="33799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171</TotalTime>
  <Words>190</Words>
  <Application>Microsoft Office PowerPoint</Application>
  <PresentationFormat>Произвольный</PresentationFormat>
  <Paragraphs>34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       </vt:lpstr>
      <vt:lpstr>Презентация PowerPoint</vt:lpstr>
      <vt:lpstr>Цель проекта </vt:lpstr>
      <vt:lpstr>Задачи проекта</vt:lpstr>
      <vt:lpstr>Презентация PowerPoint</vt:lpstr>
      <vt:lpstr>Презентация PowerPoint</vt:lpstr>
      <vt:lpstr>Учебная зона</vt:lpstr>
      <vt:lpstr>Презентация PowerPoint</vt:lpstr>
      <vt:lpstr>Рабочее место учителя</vt:lpstr>
      <vt:lpstr>Презентация PowerPoint</vt:lpstr>
      <vt:lpstr>Санитарно – гигиеническая зона</vt:lpstr>
      <vt:lpstr>Презентация PowerPoint</vt:lpstr>
      <vt:lpstr>Информационная зона</vt:lpstr>
      <vt:lpstr>Презентация PowerPoint</vt:lpstr>
      <vt:lpstr>Презентация PowerPoint</vt:lpstr>
      <vt:lpstr>Игровая зона</vt:lpstr>
      <vt:lpstr>Презентация PowerPoint</vt:lpstr>
      <vt:lpstr>Предметная зона</vt:lpstr>
      <vt:lpstr>Презентация PowerPoint</vt:lpstr>
      <vt:lpstr>Презентация PowerPoint</vt:lpstr>
      <vt:lpstr>Презентация PowerPoint</vt:lpstr>
      <vt:lpstr>Творческая зона</vt:lpstr>
      <vt:lpstr>«Школа – второй дом»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Движущие силы и закономерности   педагогического процесса</dc:title>
  <dc:creator>hp</dc:creator>
  <cp:lastModifiedBy>школа</cp:lastModifiedBy>
  <cp:revision>18</cp:revision>
  <dcterms:created xsi:type="dcterms:W3CDTF">2021-10-15T09:03:12Z</dcterms:created>
  <dcterms:modified xsi:type="dcterms:W3CDTF">2024-02-12T10:37:58Z</dcterms:modified>
</cp:coreProperties>
</file>