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58" d="100"/>
          <a:sy n="58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BAA52-2913-4EBB-94D0-275DE13C7FB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70F86-BC8F-4F02-B723-237117BD626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Повторяем этикетные диалоги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774" y="500062"/>
            <a:ext cx="10515600" cy="1325563"/>
          </a:xfrm>
        </p:spPr>
        <p:txBody>
          <a:bodyPr>
            <a:normAutofit/>
          </a:bodyPr>
          <a:lstStyle/>
          <a:p>
            <a:r>
              <a:rPr lang="en-US" sz="2000" b="1" dirty="0"/>
              <a:t>Keys</a:t>
            </a:r>
            <a:br>
              <a:rPr lang="ru-RU" sz="2000" b="1" dirty="0"/>
            </a:br>
            <a:r>
              <a:rPr lang="ru-RU" sz="2000" b="1" i="1" dirty="0"/>
              <a:t>Ответы</a:t>
            </a:r>
            <a:endParaRPr lang="ru-RU" sz="2000" b="1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0817" y="1444487"/>
            <a:ext cx="5459896" cy="499607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What’s your name?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do you spell it? 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Nice to meet you!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are you?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old are you?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I’m fine. Thank you. How are you?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I’m eleven. And you</a:t>
            </a:r>
            <a:r>
              <a:rPr lang="en-US" dirty="0" smtClean="0"/>
              <a:t>?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What’s your favourite colour?</a:t>
            </a:r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36733" y="1537252"/>
            <a:ext cx="6264327" cy="490330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Как тебя зовут?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Как это пишется?</a:t>
            </a:r>
            <a:r>
              <a:rPr lang="en-US" sz="2400" dirty="0"/>
              <a:t> (</a:t>
            </a:r>
            <a:r>
              <a:rPr lang="ru-RU" sz="2400" dirty="0"/>
              <a:t>Произнесите по буквам</a:t>
            </a:r>
            <a:r>
              <a:rPr lang="en-US" sz="2400" dirty="0"/>
              <a:t>)</a:t>
            </a:r>
            <a:endParaRPr lang="ru-RU" sz="2400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Приятно познакомиться!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Как дела? (Как ты?)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Сколько тебе лет?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Отлично. Спасибо. Как ты?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Мне 11. А тебе?</a:t>
            </a:r>
            <a:endParaRPr lang="ru-RU" dirty="0"/>
          </a:p>
          <a:p>
            <a:r>
              <a:rPr lang="en-GB" sz="3200" dirty="0" smtClean="0"/>
              <a:t>8. </a:t>
            </a:r>
            <a:r>
              <a:rPr lang="ru-RU" sz="3200" dirty="0" smtClean="0"/>
              <a:t>Какой твой любимый цвет?</a:t>
            </a:r>
            <a:endParaRPr lang="ru-R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Письменно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у вас есть рабочая тетрадь на печатной основе, выполните задания на страницах до модуля 1 (в старых тетрадях это с.5-16, в новых меньше). </a:t>
            </a:r>
            <a:endParaRPr lang="ru-RU" dirty="0"/>
          </a:p>
          <a:p>
            <a:r>
              <a:rPr lang="ru-RU" dirty="0"/>
              <a:t>Если у вас с.5-16, то можно выполнить выборочно: например, повторить алфавит, слова, числительные, цвета, </a:t>
            </a:r>
            <a:r>
              <a:rPr lang="ru-RU"/>
              <a:t>глаголы действия.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Listen and repeat. Act out similar dialogues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Прослушайте и повторите вслух.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023" y="394864"/>
            <a:ext cx="4867954" cy="6068272"/>
          </a:xfrm>
          <a:prstGeom prst="rect">
            <a:avLst/>
          </a:prstGeom>
        </p:spPr>
      </p:pic>
      <p:pic>
        <p:nvPicPr>
          <p:cNvPr id="2" name="06 (07) Ex. 9, p.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36272" y="3138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0"/>
            <a:ext cx="4648200" cy="6858000"/>
          </a:xfrm>
          <a:prstGeom prst="rect">
            <a:avLst/>
          </a:prstGeom>
        </p:spPr>
      </p:pic>
      <p:pic>
        <p:nvPicPr>
          <p:cNvPr id="2" name="13 (14) Ex. 8, p.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8551" y="95145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783" y="1676155"/>
            <a:ext cx="8478433" cy="3505689"/>
          </a:xfrm>
          <a:prstGeom prst="rect">
            <a:avLst/>
          </a:prstGeom>
        </p:spPr>
      </p:pic>
      <p:pic>
        <p:nvPicPr>
          <p:cNvPr id="2" name="19 (20) Ex. 9, p.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00044" y="800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873" y="218171"/>
            <a:ext cx="5419288" cy="6485557"/>
          </a:xfrm>
          <a:prstGeom prst="rect">
            <a:avLst/>
          </a:prstGeom>
        </p:spPr>
      </p:pic>
      <p:pic>
        <p:nvPicPr>
          <p:cNvPr id="2" name="23 (24) Ex. 7, p. 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49042" y="60750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2509"/>
            <a:ext cx="4915948" cy="647549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9783" y="645952"/>
            <a:ext cx="54162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Повторяем алфавит.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400" dirty="0"/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Прочитайте. Составьте три диалога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по образцу с именами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</a:rPr>
              <a:t>Ivan, Linda, Peter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31" y="1325460"/>
            <a:ext cx="9120901" cy="4790114"/>
          </a:xfrm>
          <a:prstGeom prst="rect">
            <a:avLst/>
          </a:prstGeom>
        </p:spPr>
      </p:pic>
      <p:pic>
        <p:nvPicPr>
          <p:cNvPr id="2" name="33 (34) Ex. 4, p. 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0531" y="43762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Match the questions and the answers!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sz="3600" i="1" dirty="0"/>
              <a:t>Подберите подходящие ответы к вопросам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6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What’s your name?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How do you spell it? 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Nice to meet you!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How are you?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How old are you?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lphaLcPeriod"/>
            </a:pPr>
            <a:r>
              <a:rPr lang="en-US" dirty="0"/>
              <a:t>I’m fine. Thank you. How are you?</a:t>
            </a:r>
            <a:endParaRPr lang="en-US" dirty="0"/>
          </a:p>
          <a:p>
            <a:pPr marL="342900" indent="-342900">
              <a:buFont typeface="+mj-lt"/>
              <a:buAutoNum type="alphaLcPeriod"/>
            </a:pPr>
            <a:r>
              <a:rPr lang="en-US" dirty="0"/>
              <a:t>I’m eleven. And you?</a:t>
            </a:r>
            <a:endParaRPr lang="en-US" dirty="0"/>
          </a:p>
          <a:p>
            <a:pPr marL="342900" indent="-342900">
              <a:buFont typeface="+mj-lt"/>
              <a:buAutoNum type="alphaLcPeriod"/>
            </a:pPr>
            <a:r>
              <a:rPr lang="en-US" dirty="0"/>
              <a:t>D-A-V-I-D</a:t>
            </a:r>
            <a:endParaRPr lang="en-US" dirty="0"/>
          </a:p>
          <a:p>
            <a:pPr marL="342900" indent="-342900">
              <a:buFont typeface="+mj-lt"/>
              <a:buAutoNum type="alphaLcPeriod"/>
            </a:pPr>
            <a:r>
              <a:rPr lang="en-US" sz="2400" dirty="0"/>
              <a:t>My name is David. What’s your name?</a:t>
            </a:r>
            <a:endParaRPr lang="en-US" sz="2400" dirty="0"/>
          </a:p>
          <a:p>
            <a:pPr marL="342900" indent="-342900">
              <a:buFont typeface="+mj-lt"/>
              <a:buAutoNum type="alphaLcPeriod"/>
            </a:pPr>
            <a:r>
              <a:rPr lang="en-US" dirty="0"/>
              <a:t>Nice to meet you too!</a:t>
            </a:r>
            <a:endParaRPr lang="en-US" dirty="0"/>
          </a:p>
          <a:p>
            <a:pPr marL="342900" indent="-342900">
              <a:buFont typeface="+mj-lt"/>
              <a:buAutoNum type="alphaLcPeriod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1099</Words>
  <Application>WPS Presentation</Application>
  <PresentationFormat>Широкоэкранный</PresentationFormat>
  <Paragraphs>57</Paragraphs>
  <Slides>11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Повторяем этикетные диалоги</vt:lpstr>
      <vt:lpstr>Listen and repeat. Act out similar dialogues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Match the questions and the answers! Подберите подходящие ответы к вопросам</vt:lpstr>
      <vt:lpstr>Keys Ответы</vt:lpstr>
      <vt:lpstr>Письменно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Listen and repeat. Act out similar dialogues</dc:title>
  <dc:creator>Анна Кириченова</dc:creator>
  <cp:lastModifiedBy>Анна Кириченова</cp:lastModifiedBy>
  <cp:revision>14</cp:revision>
  <dcterms:created xsi:type="dcterms:W3CDTF">2023-09-06T11:50:00Z</dcterms:created>
  <dcterms:modified xsi:type="dcterms:W3CDTF">2024-03-14T15:43:09Z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5D94690EE3444529B487FA9DE7375A0A_12</vt:lpwstr>
  </property>
  <property fmtid="{D5CDD505-2E9C-101B-9397-08002B2CF9AE}" pid="3" name="KSOProductBuildVer">
    <vt:lpwstr>1049-12.2.0.13489</vt:lpwstr>
  </property>
</Properties>
</file>