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1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FA377-702F-475B-A0FF-D3036C6BC141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89549-08C8-469F-A53D-C3595C2D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 activities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 Perfect</a:t>
            </a:r>
          </a:p>
          <a:p>
            <a:endParaRPr lang="ru-RU" dirty="0"/>
          </a:p>
        </p:txBody>
      </p:sp>
      <p:pic>
        <p:nvPicPr>
          <p:cNvPr id="17410" name="Picture 2" descr="https://resh.edu.ru/uploads/lesson_extract/2017-09-05_m-3-11750/2889/619/OEBPS/images/f_obj_57ea4985-0c42-47ce-bd65-8a0e78f018b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3048000" cy="2000251"/>
          </a:xfrm>
          <a:prstGeom prst="rect">
            <a:avLst/>
          </a:prstGeom>
          <a:noFill/>
        </p:spPr>
      </p:pic>
      <p:pic>
        <p:nvPicPr>
          <p:cNvPr id="17412" name="Picture 4" descr="https://resh.edu.ru/uploads/lesson_extract/2017-09-05_m-3-11750/2889/619/OEBPS/images/f_obj_89269edb-9677-4adb-9e2a-25e859f5123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571480"/>
            <a:ext cx="3048000" cy="2000251"/>
          </a:xfrm>
          <a:prstGeom prst="rect">
            <a:avLst/>
          </a:prstGeom>
          <a:noFill/>
        </p:spPr>
      </p:pic>
      <p:pic>
        <p:nvPicPr>
          <p:cNvPr id="17414" name="Picture 6" descr="https://resh.edu.ru/uploads/lesson_extract/2017-09-05_m-3-11750/2889/619/OEBPS/images/f_obj_945d5283-262f-43de-9832-df5fdd739ff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429132"/>
            <a:ext cx="30480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№5 </a:t>
            </a:r>
            <a:r>
              <a:rPr lang="en-US" b="1" dirty="0" smtClean="0">
                <a:solidFill>
                  <a:srgbClr val="00B0F0"/>
                </a:solidFill>
              </a:rPr>
              <a:t>Write </a:t>
            </a:r>
            <a:r>
              <a:rPr lang="en-US" b="1" dirty="0">
                <a:solidFill>
                  <a:srgbClr val="00B0F0"/>
                </a:solidFill>
              </a:rPr>
              <a:t>the words in a correct </a:t>
            </a:r>
            <a:r>
              <a:rPr lang="en-US" b="1" dirty="0" smtClean="0">
                <a:solidFill>
                  <a:srgbClr val="00B0F0"/>
                </a:solidFill>
              </a:rPr>
              <a:t>order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dirty="0"/>
              <a:t>mother, been, England, ever, to, has, our? - </a:t>
            </a:r>
          </a:p>
          <a:p>
            <a:pPr>
              <a:buNone/>
            </a:pPr>
            <a:r>
              <a:rPr lang="en-US" dirty="0" smtClean="0"/>
              <a:t>2. </a:t>
            </a:r>
            <a:r>
              <a:rPr lang="en-US" dirty="0"/>
              <a:t>met, where, you, have, character, this, cartoon? - </a:t>
            </a:r>
          </a:p>
          <a:p>
            <a:pPr>
              <a:buNone/>
            </a:pPr>
            <a:r>
              <a:rPr lang="en-US" dirty="0" smtClean="0"/>
              <a:t>3. </a:t>
            </a:r>
            <a:r>
              <a:rPr lang="en-US" dirty="0"/>
              <a:t>seen, what, you, haunted, have, in, mansion, a? - </a:t>
            </a:r>
          </a:p>
          <a:p>
            <a:pPr>
              <a:buNone/>
            </a:pPr>
            <a:r>
              <a:rPr lang="en-US" dirty="0" smtClean="0"/>
              <a:t>4. </a:t>
            </a:r>
            <a:r>
              <a:rPr lang="en-US" dirty="0"/>
              <a:t>visited, sister, yet, has, your, </a:t>
            </a:r>
            <a:r>
              <a:rPr lang="en-US" dirty="0" err="1"/>
              <a:t>Taj</a:t>
            </a:r>
            <a:r>
              <a:rPr lang="en-US" dirty="0"/>
              <a:t> </a:t>
            </a:r>
            <a:r>
              <a:rPr lang="en-US" dirty="0" err="1"/>
              <a:t>Mahal</a:t>
            </a:r>
            <a:r>
              <a:rPr lang="en-US" dirty="0"/>
              <a:t>? - </a:t>
            </a:r>
          </a:p>
          <a:p>
            <a:pPr>
              <a:buNone/>
            </a:pPr>
            <a:r>
              <a:rPr lang="en-US" dirty="0" smtClean="0"/>
              <a:t>5. </a:t>
            </a:r>
            <a:r>
              <a:rPr lang="en-US" dirty="0"/>
              <a:t>landmarks, tiny, of, famous, where, they, seen, models, have? - </a:t>
            </a:r>
          </a:p>
          <a:p>
            <a:pPr>
              <a:buNone/>
            </a:pPr>
            <a:r>
              <a:rPr lang="en-US" dirty="0" smtClean="0"/>
              <a:t>6. </a:t>
            </a:r>
            <a:r>
              <a:rPr lang="en-US" dirty="0"/>
              <a:t>a, had, you, experience, have, ever, scary? -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№6 </a:t>
            </a:r>
            <a:r>
              <a:rPr lang="en-US" dirty="0" smtClean="0">
                <a:solidFill>
                  <a:srgbClr val="00B0F0"/>
                </a:solidFill>
              </a:rPr>
              <a:t>Complete </a:t>
            </a:r>
            <a:r>
              <a:rPr lang="en-US" dirty="0" smtClean="0">
                <a:solidFill>
                  <a:srgbClr val="00B0F0"/>
                </a:solidFill>
              </a:rPr>
              <a:t>the sentences with the phrasal verbs in the correct form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He has not _________________ yet. He’s still at school.</a:t>
            </a:r>
          </a:p>
          <a:p>
            <a:pPr marL="514350" indent="-514350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 The new Woody Allen film has just _______________________.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 While being on a trip in Morocco last year, my mum ____________________ a wonderful souvenir shop.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4. Why don’t you _________________ for lunch?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5. I’ll wait for you till you_____________ 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6.  _________________at eight, I’ll have dinner ready.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4000" b="1" i="1" dirty="0" smtClean="0"/>
              <a:t>come out</a:t>
            </a:r>
          </a:p>
          <a:p>
            <a:r>
              <a:rPr lang="en-US" sz="4000" b="1" i="1" dirty="0" smtClean="0"/>
              <a:t> come across</a:t>
            </a:r>
          </a:p>
          <a:p>
            <a:r>
              <a:rPr lang="en-US" sz="4000" b="1" i="1" dirty="0" smtClean="0"/>
              <a:t>come back</a:t>
            </a:r>
          </a:p>
          <a:p>
            <a:r>
              <a:rPr lang="en-US" sz="4000" b="1" i="1" dirty="0" smtClean="0"/>
              <a:t>come round</a:t>
            </a:r>
          </a:p>
          <a:p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B0F0"/>
                </a:solidFill>
              </a:rPr>
              <a:t>№7 </a:t>
            </a:r>
            <a:r>
              <a:rPr lang="en-US" b="1" smtClean="0">
                <a:solidFill>
                  <a:srgbClr val="00B0F0"/>
                </a:solidFill>
              </a:rPr>
              <a:t>Fill </a:t>
            </a:r>
            <a:r>
              <a:rPr lang="en-US" b="1" dirty="0" smtClean="0">
                <a:solidFill>
                  <a:srgbClr val="00B0F0"/>
                </a:solidFill>
              </a:rPr>
              <a:t>in </a:t>
            </a:r>
            <a:r>
              <a:rPr lang="en-US" b="1" i="1" dirty="0" smtClean="0">
                <a:solidFill>
                  <a:srgbClr val="00B0F0"/>
                </a:solidFill>
              </a:rPr>
              <a:t>real</a:t>
            </a:r>
            <a:r>
              <a:rPr lang="en-US" b="1" dirty="0" smtClean="0">
                <a:solidFill>
                  <a:srgbClr val="00B0F0"/>
                </a:solidFill>
              </a:rPr>
              <a:t> or </a:t>
            </a:r>
            <a:r>
              <a:rPr lang="en-US" b="1" i="1" dirty="0" smtClean="0">
                <a:solidFill>
                  <a:srgbClr val="00B0F0"/>
                </a:solidFill>
              </a:rPr>
              <a:t>true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This story isn’t  ________. It’s just her fantasy.</a:t>
            </a:r>
          </a:p>
          <a:p>
            <a:pPr marL="514350" indent="-514350">
              <a:buAutoNum type="arabicPeriod"/>
            </a:pPr>
            <a:r>
              <a:rPr lang="en-US" dirty="0" smtClean="0"/>
              <a:t>Julius Caesar was a  ________person.</a:t>
            </a:r>
          </a:p>
          <a:p>
            <a:pPr marL="514350" indent="-514350">
              <a:buAutoNum type="arabicPeriod"/>
            </a:pPr>
            <a:r>
              <a:rPr lang="en-US" dirty="0" smtClean="0"/>
              <a:t>I think it will be a very difficult problem to solve. — This is    __________ .</a:t>
            </a:r>
          </a:p>
          <a:p>
            <a:pPr marL="514350" indent="-514350">
              <a:buAutoNum type="arabicPeriod"/>
            </a:pPr>
            <a:r>
              <a:rPr lang="en-US" dirty="0" smtClean="0"/>
              <a:t>I don’t believe this </a:t>
            </a:r>
            <a:r>
              <a:rPr lang="en-US" dirty="0" err="1" smtClean="0"/>
              <a:t>perl</a:t>
            </a:r>
            <a:r>
              <a:rPr lang="en-US" dirty="0" smtClean="0"/>
              <a:t> is   ________  . It’s too big.</a:t>
            </a:r>
          </a:p>
          <a:p>
            <a:pPr marL="514350" indent="-514350">
              <a:buAutoNum type="arabicPeriod"/>
            </a:pPr>
            <a:r>
              <a:rPr lang="en-US" dirty="0" smtClean="0"/>
              <a:t>In _________ life everything is different.</a:t>
            </a:r>
          </a:p>
          <a:p>
            <a:pPr marL="514350" indent="-514350">
              <a:buAutoNum type="arabicPeriod"/>
            </a:pPr>
            <a:r>
              <a:rPr lang="en-US" dirty="0" smtClean="0"/>
              <a:t>Is it  __________that you were absent yesterday?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 </a:t>
            </a:r>
            <a:r>
              <a:rPr lang="en-US" dirty="0" smtClean="0"/>
              <a:t>Choose </a:t>
            </a:r>
            <a:r>
              <a:rPr lang="en-US" dirty="0"/>
              <a:t>the right variant.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sz="2800" dirty="0" smtClean="0"/>
              <a:t>You </a:t>
            </a:r>
            <a:r>
              <a:rPr lang="en-US" sz="2800" dirty="0"/>
              <a:t>can see </a:t>
            </a:r>
            <a:r>
              <a:rPr lang="en-US" sz="2800" dirty="0" smtClean="0"/>
              <a:t>________________</a:t>
            </a:r>
            <a:r>
              <a:rPr lang="en-US" sz="2800" dirty="0"/>
              <a:t>  models of the famous buildings at Disneyland</a:t>
            </a:r>
            <a:r>
              <a:rPr lang="en-US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en-US" sz="2800" dirty="0"/>
              <a:t> </a:t>
            </a:r>
            <a:r>
              <a:rPr lang="en-US" sz="2800" dirty="0" smtClean="0"/>
              <a:t>_    _________a </a:t>
            </a:r>
            <a:r>
              <a:rPr lang="en-US" sz="2800" dirty="0"/>
              <a:t>pirate ship through the night skies</a:t>
            </a:r>
            <a:r>
              <a:rPr lang="en-US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They </a:t>
            </a:r>
            <a:r>
              <a:rPr lang="en-US" sz="2800" dirty="0"/>
              <a:t>shook hands </a:t>
            </a:r>
            <a:r>
              <a:rPr lang="en-US" sz="2800" dirty="0" smtClean="0"/>
              <a:t>with_</a:t>
            </a:r>
            <a:r>
              <a:rPr lang="en-US" sz="2800" dirty="0"/>
              <a:t> </a:t>
            </a:r>
            <a:r>
              <a:rPr lang="en-US" sz="2800" dirty="0" smtClean="0"/>
              <a:t>__________________</a:t>
            </a:r>
            <a:r>
              <a:rPr lang="en-US" sz="2800" dirty="0"/>
              <a:t> </a:t>
            </a:r>
            <a:r>
              <a:rPr lang="en-US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Children </a:t>
            </a:r>
            <a:r>
              <a:rPr lang="en-US" sz="2800" dirty="0"/>
              <a:t>enjoy eating  </a:t>
            </a:r>
            <a:r>
              <a:rPr lang="en-US" sz="2800" dirty="0" smtClean="0"/>
              <a:t>________________</a:t>
            </a:r>
            <a:r>
              <a:rPr lang="en-US" sz="2800" dirty="0"/>
              <a:t> at home</a:t>
            </a:r>
            <a:r>
              <a:rPr lang="en-US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Have </a:t>
            </a:r>
            <a:r>
              <a:rPr lang="en-US" sz="2800" dirty="0"/>
              <a:t>you ever ridden on  </a:t>
            </a:r>
            <a:r>
              <a:rPr lang="en-US" sz="2800" dirty="0" smtClean="0"/>
              <a:t>____________________?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 smtClean="0"/>
          </a:p>
          <a:p>
            <a:pPr marL="514350" indent="-514350">
              <a:buNone/>
            </a:pPr>
            <a:r>
              <a:rPr lang="en-US" sz="2800" b="1" i="1" dirty="0" smtClean="0">
                <a:solidFill>
                  <a:srgbClr val="00B0F0"/>
                </a:solidFill>
              </a:rPr>
              <a:t>Tiny, scary, ride on, fly in, cartoon characters, ghosts, candy floss, home-cooked meal, a haunted mansion, a big wheel </a:t>
            </a:r>
            <a:endParaRPr lang="en-US" sz="2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№2 </a:t>
            </a:r>
            <a:r>
              <a:rPr lang="en-US" b="1" dirty="0" smtClean="0">
                <a:solidFill>
                  <a:srgbClr val="00B0F0"/>
                </a:solidFill>
              </a:rPr>
              <a:t>Give </a:t>
            </a:r>
            <a:r>
              <a:rPr lang="en-US" b="1" dirty="0" smtClean="0">
                <a:solidFill>
                  <a:srgbClr val="00B0F0"/>
                </a:solidFill>
              </a:rPr>
              <a:t>the past participles of the verbs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>ride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fly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go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come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take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see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shake -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b="1" dirty="0" smtClean="0"/>
              <a:t/>
            </a:r>
            <a:br>
              <a:rPr lang="en-US" sz="2900" b="1" dirty="0" smtClean="0"/>
            </a:br>
            <a:r>
              <a:rPr lang="en-US" sz="2900" b="1" dirty="0" smtClean="0"/>
              <a:t>eat - 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900" b="1" dirty="0" smtClean="0">
                <a:solidFill>
                  <a:srgbClr val="00B0F0"/>
                </a:solidFill>
              </a:rPr>
              <a:t>Ridden</a:t>
            </a:r>
          </a:p>
          <a:p>
            <a:endParaRPr lang="en-US" sz="2900" b="1" dirty="0" smtClean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Flown</a:t>
            </a:r>
          </a:p>
          <a:p>
            <a:endParaRPr lang="en-US" sz="2900" b="1" dirty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Gone</a:t>
            </a:r>
          </a:p>
          <a:p>
            <a:r>
              <a:rPr lang="en-US" sz="2900" b="1" dirty="0" smtClean="0">
                <a:solidFill>
                  <a:srgbClr val="00B0F0"/>
                </a:solidFill>
              </a:rPr>
              <a:t>Come</a:t>
            </a:r>
          </a:p>
          <a:p>
            <a:endParaRPr lang="en-US" sz="2900" b="1" dirty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Taken</a:t>
            </a:r>
          </a:p>
          <a:p>
            <a:endParaRPr lang="en-US" sz="2900" b="1" dirty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Seen</a:t>
            </a:r>
          </a:p>
          <a:p>
            <a:endParaRPr lang="en-US" sz="2900" b="1" dirty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Shaken</a:t>
            </a:r>
          </a:p>
          <a:p>
            <a:endParaRPr lang="en-US" sz="2900" b="1" dirty="0">
              <a:solidFill>
                <a:srgbClr val="00B0F0"/>
              </a:solidFill>
            </a:endParaRPr>
          </a:p>
          <a:p>
            <a:r>
              <a:rPr lang="en-US" sz="2900" b="1" dirty="0" smtClean="0">
                <a:solidFill>
                  <a:srgbClr val="00B0F0"/>
                </a:solidFill>
              </a:rPr>
              <a:t>eaten</a:t>
            </a:r>
          </a:p>
          <a:p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№3 </a:t>
            </a:r>
            <a:r>
              <a:rPr lang="en-US" b="1" dirty="0" smtClean="0">
                <a:solidFill>
                  <a:srgbClr val="00B0F0"/>
                </a:solidFill>
              </a:rPr>
              <a:t>Make </a:t>
            </a:r>
            <a:r>
              <a:rPr lang="en-US" b="1" dirty="0">
                <a:solidFill>
                  <a:srgbClr val="00B0F0"/>
                </a:solidFill>
              </a:rPr>
              <a:t>up </a:t>
            </a:r>
            <a:r>
              <a:rPr lang="en-US" b="1" dirty="0" smtClean="0">
                <a:solidFill>
                  <a:srgbClr val="00B0F0"/>
                </a:solidFill>
              </a:rPr>
              <a:t>phrases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go</a:t>
            </a:r>
          </a:p>
          <a:p>
            <a:r>
              <a:rPr lang="en-US" dirty="0" smtClean="0"/>
              <a:t>explore</a:t>
            </a:r>
          </a:p>
          <a:p>
            <a:r>
              <a:rPr lang="en-US" dirty="0" smtClean="0"/>
              <a:t>go </a:t>
            </a:r>
            <a:r>
              <a:rPr lang="en-US" dirty="0"/>
              <a:t>on</a:t>
            </a:r>
          </a:p>
          <a:p>
            <a:r>
              <a:rPr lang="en-US" dirty="0"/>
              <a:t>take</a:t>
            </a:r>
          </a:p>
          <a:p>
            <a:r>
              <a:rPr lang="en-US" dirty="0"/>
              <a:t>shake</a:t>
            </a:r>
          </a:p>
          <a:p>
            <a:r>
              <a:rPr lang="en-US" dirty="0"/>
              <a:t>ride on</a:t>
            </a:r>
          </a:p>
          <a:p>
            <a:r>
              <a:rPr lang="en-US" dirty="0"/>
              <a:t>eat</a:t>
            </a:r>
          </a:p>
          <a:p>
            <a:r>
              <a:rPr lang="en-US" dirty="0"/>
              <a:t>see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famous landmarks</a:t>
            </a:r>
          </a:p>
          <a:p>
            <a:r>
              <a:rPr lang="en-US" dirty="0"/>
              <a:t>a haunted mansion</a:t>
            </a:r>
          </a:p>
          <a:p>
            <a:r>
              <a:rPr lang="en-US" dirty="0"/>
              <a:t>hands with cartoon characters</a:t>
            </a:r>
          </a:p>
          <a:p>
            <a:r>
              <a:rPr lang="en-US" dirty="0"/>
              <a:t>a stroll</a:t>
            </a:r>
          </a:p>
          <a:p>
            <a:r>
              <a:rPr lang="en-US" dirty="0"/>
              <a:t>a big wheel</a:t>
            </a:r>
          </a:p>
          <a:p>
            <a:r>
              <a:rPr lang="en-US" dirty="0"/>
              <a:t>souvenir shopping</a:t>
            </a:r>
          </a:p>
          <a:p>
            <a:r>
              <a:rPr lang="en-US" dirty="0"/>
              <a:t>a rocket journey</a:t>
            </a:r>
          </a:p>
          <a:p>
            <a:r>
              <a:rPr lang="en-US" dirty="0"/>
              <a:t>candy floss</a:t>
            </a:r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285852" y="1857364"/>
            <a:ext cx="3500462" cy="264320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000232" y="2285992"/>
            <a:ext cx="2714644" cy="71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428728" y="3286124"/>
            <a:ext cx="3286148" cy="3571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714480" y="2786058"/>
            <a:ext cx="3000396" cy="10001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928794" y="4143380"/>
            <a:ext cx="2786082" cy="71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357290" y="4643446"/>
            <a:ext cx="3357586" cy="785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1357290" y="1857364"/>
            <a:ext cx="3357586" cy="335758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714480" y="2786058"/>
            <a:ext cx="3143272" cy="235745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Present Perfect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6" name="Содержимое 5" descr="Present-Perfect-Affirmativ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Present Perfect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Present-Perfect-Interrogativ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Present Perfect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Present-Perfect-Negativ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Present Perfect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Present perfect слова указатели и помощники применения аспекта - Crown  English Club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750099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№4 </a:t>
            </a:r>
            <a:r>
              <a:rPr lang="en-US" sz="3200" b="1" dirty="0" smtClean="0">
                <a:solidFill>
                  <a:srgbClr val="00B0F0"/>
                </a:solidFill>
              </a:rPr>
              <a:t>Open </a:t>
            </a:r>
            <a:r>
              <a:rPr lang="en-US" sz="3200" b="1" dirty="0">
                <a:solidFill>
                  <a:srgbClr val="00B0F0"/>
                </a:solidFill>
              </a:rPr>
              <a:t>the brackets and write the correct tense </a:t>
            </a:r>
            <a:r>
              <a:rPr lang="en-US" sz="3200" b="1" dirty="0" smtClean="0">
                <a:solidFill>
                  <a:srgbClr val="00B0F0"/>
                </a:solidFill>
              </a:rPr>
              <a:t>forms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He  </a:t>
            </a:r>
            <a:r>
              <a:rPr lang="en-US" dirty="0">
                <a:solidFill>
                  <a:srgbClr val="00B0F0"/>
                </a:solidFill>
              </a:rPr>
              <a:t>(just book)</a:t>
            </a:r>
            <a:r>
              <a:rPr lang="en-US" dirty="0"/>
              <a:t> the tickets to the theme park for 2 persons.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We  </a:t>
            </a:r>
            <a:r>
              <a:rPr lang="en-US" dirty="0">
                <a:solidFill>
                  <a:srgbClr val="00B0F0"/>
                </a:solidFill>
              </a:rPr>
              <a:t>(never ride) </a:t>
            </a:r>
            <a:r>
              <a:rPr lang="en-US" dirty="0"/>
              <a:t>on a rollercoaster.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Jane  </a:t>
            </a:r>
            <a:r>
              <a:rPr lang="en-US" dirty="0">
                <a:solidFill>
                  <a:srgbClr val="00B0F0"/>
                </a:solidFill>
              </a:rPr>
              <a:t>(never dream) </a:t>
            </a:r>
            <a:r>
              <a:rPr lang="en-US" dirty="0"/>
              <a:t>to see famous landmarks.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We  </a:t>
            </a:r>
            <a:r>
              <a:rPr lang="en-US" dirty="0">
                <a:solidFill>
                  <a:srgbClr val="00B0F0"/>
                </a:solidFill>
              </a:rPr>
              <a:t>(not shake) </a:t>
            </a:r>
            <a:r>
              <a:rPr lang="en-US" dirty="0"/>
              <a:t>hands with the other guests yet.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I  </a:t>
            </a:r>
            <a:r>
              <a:rPr lang="en-US" dirty="0">
                <a:solidFill>
                  <a:srgbClr val="00B0F0"/>
                </a:solidFill>
              </a:rPr>
              <a:t>(never eat) </a:t>
            </a:r>
            <a:r>
              <a:rPr lang="en-US" dirty="0"/>
              <a:t>candy floss.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They </a:t>
            </a:r>
            <a:r>
              <a:rPr lang="en-US" dirty="0">
                <a:solidFill>
                  <a:srgbClr val="00B0F0"/>
                </a:solidFill>
              </a:rPr>
              <a:t> (just go) </a:t>
            </a:r>
            <a:r>
              <a:rPr lang="en-US" dirty="0"/>
              <a:t>to see trapeze artists in the circus.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147</Words>
  <Application>Microsoft Office PowerPoint</Application>
  <PresentationFormat>Экран (4:3)</PresentationFormat>
  <Paragraphs>90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Fun activities</vt:lpstr>
      <vt:lpstr>№1 Choose the right variant.</vt:lpstr>
      <vt:lpstr>№2 Give the past participles of the verbs</vt:lpstr>
      <vt:lpstr>№3 Make up phrases</vt:lpstr>
      <vt:lpstr>Present Perfect</vt:lpstr>
      <vt:lpstr>Present Perfect</vt:lpstr>
      <vt:lpstr>Present Perfect</vt:lpstr>
      <vt:lpstr>Present Perfect</vt:lpstr>
      <vt:lpstr>№4 Open the brackets and write the correct tense forms</vt:lpstr>
      <vt:lpstr>№5 Write the words in a correct order</vt:lpstr>
      <vt:lpstr>№6 Complete the sentences with the phrasal verbs in the correct form</vt:lpstr>
      <vt:lpstr>№7 Fill in real or true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activities</dc:title>
  <dc:creator>User</dc:creator>
  <cp:lastModifiedBy>Анна Кириченова</cp:lastModifiedBy>
  <cp:revision>23</cp:revision>
  <dcterms:created xsi:type="dcterms:W3CDTF">2022-02-01T02:17:10Z</dcterms:created>
  <dcterms:modified xsi:type="dcterms:W3CDTF">2022-02-02T08:36:11Z</dcterms:modified>
</cp:coreProperties>
</file>