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6" r:id="rId2"/>
    <p:sldId id="269" r:id="rId3"/>
    <p:sldId id="273" r:id="rId4"/>
    <p:sldId id="285" r:id="rId5"/>
    <p:sldId id="280" r:id="rId6"/>
    <p:sldId id="276" r:id="rId7"/>
    <p:sldId id="281" r:id="rId8"/>
    <p:sldId id="277" r:id="rId9"/>
    <p:sldId id="282" r:id="rId10"/>
    <p:sldId id="278" r:id="rId11"/>
    <p:sldId id="283" r:id="rId12"/>
    <p:sldId id="274" r:id="rId13"/>
    <p:sldId id="257" r:id="rId14"/>
    <p:sldId id="258" r:id="rId15"/>
    <p:sldId id="266" r:id="rId16"/>
    <p:sldId id="259" r:id="rId17"/>
    <p:sldId id="260" r:id="rId18"/>
    <p:sldId id="262" r:id="rId19"/>
    <p:sldId id="261" r:id="rId20"/>
    <p:sldId id="287" r:id="rId21"/>
    <p:sldId id="263" r:id="rId22"/>
    <p:sldId id="268" r:id="rId23"/>
    <p:sldId id="288" r:id="rId24"/>
    <p:sldId id="271" r:id="rId25"/>
    <p:sldId id="27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8" autoAdjust="0"/>
    <p:restoredTop sz="94686" autoAdjust="0"/>
  </p:normalViewPr>
  <p:slideViewPr>
    <p:cSldViewPr>
      <p:cViewPr>
        <p:scale>
          <a:sx n="78" d="100"/>
          <a:sy n="78" d="100"/>
        </p:scale>
        <p:origin x="-1074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3CDDD1-8E6E-4E2F-BDE0-C68E8AC68CF9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9C2A60-7C63-4D35-B943-055AC0831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55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20F44DCB-F441-48E8-A047-AE255DB72E7F}" type="slidenum">
              <a:rPr lang="ru-RU" altLang="ru-RU"/>
              <a:pPr/>
              <a:t>24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5034-6729-4F06-AFCA-B1E3461EF742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1256-59EF-4CFF-885E-B8573C61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5034-6729-4F06-AFCA-B1E3461EF742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1256-59EF-4CFF-885E-B8573C61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5034-6729-4F06-AFCA-B1E3461EF742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1256-59EF-4CFF-885E-B8573C61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5034-6729-4F06-AFCA-B1E3461EF742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1256-59EF-4CFF-885E-B8573C61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5034-6729-4F06-AFCA-B1E3461EF742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1256-59EF-4CFF-885E-B8573C61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5034-6729-4F06-AFCA-B1E3461EF742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1256-59EF-4CFF-885E-B8573C61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5034-6729-4F06-AFCA-B1E3461EF742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1256-59EF-4CFF-885E-B8573C61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5034-6729-4F06-AFCA-B1E3461EF742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1256-59EF-4CFF-885E-B8573C61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5034-6729-4F06-AFCA-B1E3461EF742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1256-59EF-4CFF-885E-B8573C61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5034-6729-4F06-AFCA-B1E3461EF742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1256-59EF-4CFF-885E-B8573C61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5034-6729-4F06-AFCA-B1E3461EF742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1256-59EF-4CFF-885E-B8573C61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05034-6729-4F06-AFCA-B1E3461EF742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A1256-59EF-4CFF-885E-B8573C61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13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467544" y="2420888"/>
            <a:ext cx="7900987" cy="24098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dirty="0" smtClean="0"/>
              <a:t>Тематическая проверочная работа по итогам раздела </a:t>
            </a:r>
            <a:r>
              <a:rPr lang="ru-RU" b="1" dirty="0" smtClean="0">
                <a:solidFill>
                  <a:srgbClr val="FF0000"/>
                </a:solidFill>
              </a:rPr>
              <a:t>"Картины </a:t>
            </a:r>
            <a:r>
              <a:rPr lang="ru-RU" b="1" dirty="0">
                <a:solidFill>
                  <a:srgbClr val="FF0000"/>
                </a:solidFill>
              </a:rPr>
              <a:t>природы в произведениях </a:t>
            </a:r>
            <a:r>
              <a:rPr lang="ru-RU" b="1">
                <a:solidFill>
                  <a:srgbClr val="FF0000"/>
                </a:solidFill>
              </a:rPr>
              <a:t>поэтов </a:t>
            </a:r>
            <a:r>
              <a:rPr lang="ru-RU" b="1" smtClean="0">
                <a:solidFill>
                  <a:srgbClr val="FF0000"/>
                </a:solidFill>
              </a:rPr>
              <a:t>ХIХ </a:t>
            </a:r>
            <a:r>
              <a:rPr lang="ru-RU" b="1" dirty="0">
                <a:solidFill>
                  <a:srgbClr val="FF0000"/>
                </a:solidFill>
              </a:rPr>
              <a:t>– ХХ века"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altLang="ru-RU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16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31003251-8070-4709-98EF-E602F10FF471}"/>
              </a:ext>
            </a:extLst>
          </p:cNvPr>
          <p:cNvSpPr txBox="1">
            <a:spLocks/>
          </p:cNvSpPr>
          <p:nvPr/>
        </p:nvSpPr>
        <p:spPr>
          <a:xfrm>
            <a:off x="642938" y="1428750"/>
            <a:ext cx="7772400" cy="17145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5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267" name="Прямоугольник 5"/>
          <p:cNvSpPr>
            <a:spLocks noChangeArrowheads="1"/>
          </p:cNvSpPr>
          <p:nvPr/>
        </p:nvSpPr>
        <p:spPr bwMode="auto">
          <a:xfrm>
            <a:off x="714375" y="1714500"/>
            <a:ext cx="7500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endParaRPr lang="ru-RU" altLang="ru-RU" sz="4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Прямоугольник 6"/>
          <p:cNvSpPr>
            <a:spLocks noChangeArrowheads="1"/>
          </p:cNvSpPr>
          <p:nvPr/>
        </p:nvSpPr>
        <p:spPr bwMode="auto">
          <a:xfrm>
            <a:off x="5214938" y="500063"/>
            <a:ext cx="321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endParaRPr lang="ru-RU" alt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575468"/>
            <a:ext cx="4778493" cy="594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639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31003251-8070-4709-98EF-E602F10FF471}"/>
              </a:ext>
            </a:extLst>
          </p:cNvPr>
          <p:cNvSpPr txBox="1">
            <a:spLocks/>
          </p:cNvSpPr>
          <p:nvPr/>
        </p:nvSpPr>
        <p:spPr>
          <a:xfrm>
            <a:off x="642938" y="1428750"/>
            <a:ext cx="7772400" cy="17145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5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267" name="Прямоугольник 5"/>
          <p:cNvSpPr>
            <a:spLocks noChangeArrowheads="1"/>
          </p:cNvSpPr>
          <p:nvPr/>
        </p:nvSpPr>
        <p:spPr bwMode="auto">
          <a:xfrm>
            <a:off x="714375" y="1714500"/>
            <a:ext cx="7500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endParaRPr lang="ru-RU" altLang="ru-RU" sz="4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Прямоугольник 6"/>
          <p:cNvSpPr>
            <a:spLocks noChangeArrowheads="1"/>
          </p:cNvSpPr>
          <p:nvPr/>
        </p:nvSpPr>
        <p:spPr bwMode="auto">
          <a:xfrm>
            <a:off x="5214938" y="500063"/>
            <a:ext cx="321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endParaRPr lang="ru-RU" alt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3" name="Заголовок 9">
            <a:extLst>
              <a:ext uri="{FF2B5EF4-FFF2-40B4-BE49-F238E27FC236}">
                <a16:creationId xmlns="" xmlns:a16="http://schemas.microsoft.com/office/drawing/2014/main" id="{25654166-F16C-4803-8D88-F49DDBD7F1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67944" y="642938"/>
            <a:ext cx="4896544" cy="521493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Есенин</a:t>
            </a:r>
            <a:br>
              <a:rPr lang="ru-RU" sz="54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54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Сергей Александрович</a:t>
            </a:r>
            <a:endParaRPr lang="ru-RU" sz="54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575468"/>
            <a:ext cx="4104456" cy="594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888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D8BCC4B9-7D58-4CAD-87DB-D2D715D5F094}"/>
              </a:ext>
            </a:extLst>
          </p:cNvPr>
          <p:cNvSpPr txBox="1">
            <a:spLocks/>
          </p:cNvSpPr>
          <p:nvPr/>
        </p:nvSpPr>
        <p:spPr>
          <a:xfrm>
            <a:off x="642938" y="1428750"/>
            <a:ext cx="7772400" cy="17145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5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171" name="Прямоугольник 5"/>
          <p:cNvSpPr>
            <a:spLocks noChangeArrowheads="1"/>
          </p:cNvSpPr>
          <p:nvPr/>
        </p:nvSpPr>
        <p:spPr bwMode="auto">
          <a:xfrm>
            <a:off x="714375" y="1714500"/>
            <a:ext cx="75009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endParaRPr lang="ru-RU" altLang="ru-RU" sz="4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4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Заголовок 9"/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1357313"/>
            <a:ext cx="7572375" cy="3214687"/>
          </a:xfrm>
        </p:spPr>
        <p:txBody>
          <a:bodyPr/>
          <a:lstStyle/>
          <a:p>
            <a:pPr eaLnBrk="1" hangingPunct="1"/>
            <a:r>
              <a:rPr lang="ru-RU" altLang="ru-RU" sz="6000" b="1" dirty="0" smtClean="0">
                <a:solidFill>
                  <a:srgbClr val="C00000"/>
                </a:solidFill>
              </a:rPr>
              <a:t>Станция </a:t>
            </a:r>
            <a:br>
              <a:rPr lang="ru-RU" altLang="ru-RU" sz="6000" b="1" dirty="0" smtClean="0">
                <a:solidFill>
                  <a:srgbClr val="C00000"/>
                </a:solidFill>
              </a:rPr>
            </a:br>
            <a:r>
              <a:rPr lang="ru-RU" altLang="ru-RU" sz="8000" b="1" dirty="0" smtClean="0">
                <a:solidFill>
                  <a:srgbClr val="C00000"/>
                </a:solidFill>
              </a:rPr>
              <a:t>«Отгадай-ка »</a:t>
            </a:r>
            <a:endParaRPr lang="ru-RU" altLang="ru-RU" sz="8000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14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836712"/>
            <a:ext cx="82089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Стихотворений, какого поэта нет в этом разделе? </a:t>
            </a:r>
          </a:p>
          <a:p>
            <a:pPr marL="514350" indent="-514350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С.Я.Машака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 Н.А. Некрасова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С.А.Есенина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А.А.Блока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Е.А.Благининой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548680"/>
            <a:ext cx="842493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Запиши фамилию поэта.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Самуил Яковлевич________________________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Александр Александрович_____________________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Сергей Александрович________________________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Елена Александровна_______________________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76672"/>
            <a:ext cx="842493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Из какого произведения эти строки?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рядом, у проталинки,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траве, между корней,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Бежит, струится маленький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Серебряный ручей.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А.А. Блок «Ветхая избушка»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С. Я. Маршак «Гроза днём»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С.А. Есенин «Черёмуха»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Е. А. Благинина «Кукушка»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764704"/>
            <a:ext cx="81369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Из какого произведения эти строки?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лесу над росистой поляной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Кукушка встречает рассвет…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А) А.А. Блок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«Ворона»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Б) С. Я. Маршак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«В лесу…»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В) С.А. Есенин «Черёмуха»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Г) Е. А. Благинина «Кукушка»</a:t>
            </a:r>
          </a:p>
          <a:p>
            <a:endParaRPr lang="ru-RU" sz="2800" dirty="0"/>
          </a:p>
          <a:p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548680"/>
            <a:ext cx="856895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Е.А.Благинина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автор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стихотворения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«Кукушка»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«Ворона»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«Черемуха»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«Гроза днём»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76672"/>
            <a:ext cx="842493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каком произведении рассказывается о зимних забавах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а) А.А. Блок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«Ворона»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б) А.А. Блок «Ветхая избушка»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С.Я. Маршак «В лесу…»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г) С.А. Есенин «Черёмуха»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620688"/>
            <a:ext cx="84249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7. По группе слов определи название стихотворения.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Кудри, ветки, роса, зелень, ручей, песенки.</a:t>
            </a:r>
          </a:p>
          <a:p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«В лесу…»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«Гроза днем»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«Черёмуха»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«Кукушка»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3C971474-F4B1-4960-B120-392C806B11D9}"/>
              </a:ext>
            </a:extLst>
          </p:cNvPr>
          <p:cNvSpPr txBox="1">
            <a:spLocks/>
          </p:cNvSpPr>
          <p:nvPr/>
        </p:nvSpPr>
        <p:spPr>
          <a:xfrm>
            <a:off x="642938" y="1428750"/>
            <a:ext cx="7772400" cy="17145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5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2" name="Прямоугольник 5">
            <a:extLst>
              <a:ext uri="{FF2B5EF4-FFF2-40B4-BE49-F238E27FC236}">
                <a16:creationId xmlns="" xmlns:a16="http://schemas.microsoft.com/office/drawing/2014/main" id="{A85F5A9A-FC97-411E-9685-48B077895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88" y="476250"/>
            <a:ext cx="85725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 только вдумайся,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только всмотрись,                             Откроется самая главная мысль»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6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620688"/>
            <a:ext cx="84249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 группе слов определи название стихотворения.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Рассвет, ответ, город, лагерь, прятки.</a:t>
            </a:r>
          </a:p>
          <a:p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«В лесу…»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«Гроза днем»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«Черёмуха»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«Кукушка»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65781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620688"/>
            <a:ext cx="856895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Из какого произведения эти строки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Вдруг запрыгала вбок глупым скоком,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Вниз на землю глядит она боком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2804744"/>
            <a:ext cx="80648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а) А.А. Блок «Ворона»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б) А.А. Блок «Ветхая избушка»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в) С.Я. Маршак «В лесу…»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Е.А. Благинина «Кукушка»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76672"/>
            <a:ext cx="842493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Вставь пропущенные глаголы в четверостишие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Завтра __________ чаю,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____________ из окна,-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Ан, уж дом __________,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дворе – весна.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D8BCC4B9-7D58-4CAD-87DB-D2D715D5F094}"/>
              </a:ext>
            </a:extLst>
          </p:cNvPr>
          <p:cNvSpPr txBox="1">
            <a:spLocks/>
          </p:cNvSpPr>
          <p:nvPr/>
        </p:nvSpPr>
        <p:spPr>
          <a:xfrm>
            <a:off x="642938" y="1428750"/>
            <a:ext cx="7772400" cy="17145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5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171" name="Прямоугольник 5"/>
          <p:cNvSpPr>
            <a:spLocks noChangeArrowheads="1"/>
          </p:cNvSpPr>
          <p:nvPr/>
        </p:nvSpPr>
        <p:spPr bwMode="auto">
          <a:xfrm>
            <a:off x="714375" y="1714500"/>
            <a:ext cx="75009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endParaRPr lang="ru-RU" altLang="ru-RU" sz="4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4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Заголовок 9"/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1357313"/>
            <a:ext cx="7572375" cy="3214687"/>
          </a:xfrm>
        </p:spPr>
        <p:txBody>
          <a:bodyPr/>
          <a:lstStyle/>
          <a:p>
            <a:pPr eaLnBrk="1" hangingPunct="1"/>
            <a:r>
              <a:rPr lang="ru-RU" altLang="ru-RU" sz="6000" b="1" dirty="0" smtClean="0">
                <a:solidFill>
                  <a:srgbClr val="C00000"/>
                </a:solidFill>
              </a:rPr>
              <a:t>Станция </a:t>
            </a:r>
            <a:br>
              <a:rPr lang="ru-RU" altLang="ru-RU" sz="6000" b="1" dirty="0" smtClean="0">
                <a:solidFill>
                  <a:srgbClr val="C00000"/>
                </a:solidFill>
              </a:rPr>
            </a:br>
            <a:r>
              <a:rPr lang="ru-RU" altLang="ru-RU" sz="8000" b="1" dirty="0" smtClean="0">
                <a:solidFill>
                  <a:srgbClr val="C00000"/>
                </a:solidFill>
              </a:rPr>
              <a:t>«Составляй-ка </a:t>
            </a:r>
            <a:r>
              <a:rPr lang="ru-RU" altLang="ru-RU" sz="8000" b="1" dirty="0" smtClean="0">
                <a:solidFill>
                  <a:srgbClr val="C00000"/>
                </a:solidFill>
              </a:rPr>
              <a:t>»</a:t>
            </a:r>
            <a:endParaRPr lang="ru-RU" altLang="ru-RU" sz="8000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19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260648"/>
            <a:ext cx="7097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Составить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 слову «Весна»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92" y="980728"/>
            <a:ext cx="8856984" cy="572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73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83768" y="332656"/>
            <a:ext cx="51410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Домашнее задание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700808"/>
            <a:ext cx="799288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«5»</a:t>
            </a:r>
            <a:r>
              <a:rPr lang="ru-RU" sz="4400" dirty="0" smtClean="0"/>
              <a:t> - </a:t>
            </a:r>
            <a:r>
              <a:rPr lang="ru-RU" sz="4400" dirty="0" smtClean="0"/>
              <a:t>написать мини – сочинение «Весна идёт»</a:t>
            </a:r>
          </a:p>
          <a:p>
            <a:r>
              <a:rPr lang="ru-RU" sz="4400" dirty="0" smtClean="0">
                <a:solidFill>
                  <a:srgbClr val="FF0000"/>
                </a:solidFill>
              </a:rPr>
              <a:t>«4»</a:t>
            </a:r>
            <a:r>
              <a:rPr lang="ru-RU" sz="4400" dirty="0" smtClean="0"/>
              <a:t> – нарисовать рисунок на тему «Весна идёт – весне дорогу»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67609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D8BCC4B9-7D58-4CAD-87DB-D2D715D5F094}"/>
              </a:ext>
            </a:extLst>
          </p:cNvPr>
          <p:cNvSpPr txBox="1">
            <a:spLocks/>
          </p:cNvSpPr>
          <p:nvPr/>
        </p:nvSpPr>
        <p:spPr>
          <a:xfrm>
            <a:off x="642938" y="1428750"/>
            <a:ext cx="7772400" cy="17145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5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171" name="Прямоугольник 5"/>
          <p:cNvSpPr>
            <a:spLocks noChangeArrowheads="1"/>
          </p:cNvSpPr>
          <p:nvPr/>
        </p:nvSpPr>
        <p:spPr bwMode="auto">
          <a:xfrm>
            <a:off x="714375" y="1714500"/>
            <a:ext cx="75009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endParaRPr lang="ru-RU" altLang="ru-RU" sz="4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4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Заголовок 9"/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1357313"/>
            <a:ext cx="7572375" cy="3214687"/>
          </a:xfrm>
        </p:spPr>
        <p:txBody>
          <a:bodyPr/>
          <a:lstStyle/>
          <a:p>
            <a:pPr eaLnBrk="1" hangingPunct="1"/>
            <a:r>
              <a:rPr lang="ru-RU" altLang="ru-RU" sz="6000" b="1" dirty="0" smtClean="0">
                <a:solidFill>
                  <a:srgbClr val="C00000"/>
                </a:solidFill>
              </a:rPr>
              <a:t>Станция </a:t>
            </a:r>
            <a:br>
              <a:rPr lang="ru-RU" altLang="ru-RU" sz="6000" b="1" dirty="0" smtClean="0">
                <a:solidFill>
                  <a:srgbClr val="C00000"/>
                </a:solidFill>
              </a:rPr>
            </a:br>
            <a:r>
              <a:rPr lang="ru-RU" altLang="ru-RU" sz="8000" b="1" dirty="0" smtClean="0">
                <a:solidFill>
                  <a:srgbClr val="C00000"/>
                </a:solidFill>
              </a:rPr>
              <a:t>«Узнавай-ка »</a:t>
            </a:r>
            <a:endParaRPr lang="ru-RU" altLang="ru-RU" sz="8000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28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D4F207A9-BFCB-40FC-AADA-BE5C9A1A83BC}"/>
              </a:ext>
            </a:extLst>
          </p:cNvPr>
          <p:cNvSpPr txBox="1">
            <a:spLocks/>
          </p:cNvSpPr>
          <p:nvPr/>
        </p:nvSpPr>
        <p:spPr>
          <a:xfrm>
            <a:off x="5572125" y="1714500"/>
            <a:ext cx="3571875" cy="3857625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5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Подражание Маршаку НАЗВАЛСЯ ГРУЗДЕМ Дзе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404664"/>
            <a:ext cx="4584047" cy="561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91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D4F207A9-BFCB-40FC-AADA-BE5C9A1A83BC}"/>
              </a:ext>
            </a:extLst>
          </p:cNvPr>
          <p:cNvSpPr txBox="1">
            <a:spLocks/>
          </p:cNvSpPr>
          <p:nvPr/>
        </p:nvSpPr>
        <p:spPr>
          <a:xfrm>
            <a:off x="5572125" y="1714500"/>
            <a:ext cx="3571875" cy="3857625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5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FAE79F2-3D02-4435-80C2-A13C2B36B38D}"/>
              </a:ext>
            </a:extLst>
          </p:cNvPr>
          <p:cNvSpPr/>
          <p:nvPr/>
        </p:nvSpPr>
        <p:spPr>
          <a:xfrm>
            <a:off x="5076056" y="620713"/>
            <a:ext cx="375361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ru-RU" sz="6000" kern="1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eaLnBrk="1" hangingPunct="1">
              <a:defRPr/>
            </a:pPr>
            <a:endParaRPr lang="ru-RU" sz="6000" kern="1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eaLnBrk="1" hangingPunct="1">
              <a:defRPr/>
            </a:pPr>
            <a:r>
              <a:rPr lang="ru-RU" sz="6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Маршак Самуил Яковлевич</a:t>
            </a:r>
            <a:endParaRPr lang="ru-RU" sz="6000" kern="1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" name="Picture 2" descr="Подражание Маршаку НАЗВАЛСЯ ГРУЗДЕМ Дзе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404664"/>
            <a:ext cx="4584047" cy="561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6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BC3333AD-D15D-41F3-9319-A969EF5530FE}"/>
              </a:ext>
            </a:extLst>
          </p:cNvPr>
          <p:cNvSpPr txBox="1">
            <a:spLocks/>
          </p:cNvSpPr>
          <p:nvPr/>
        </p:nvSpPr>
        <p:spPr>
          <a:xfrm>
            <a:off x="642938" y="1428750"/>
            <a:ext cx="7772400" cy="17145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5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60" y="764704"/>
            <a:ext cx="3960440" cy="5607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885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BC3333AD-D15D-41F3-9319-A969EF5530FE}"/>
              </a:ext>
            </a:extLst>
          </p:cNvPr>
          <p:cNvSpPr txBox="1">
            <a:spLocks/>
          </p:cNvSpPr>
          <p:nvPr/>
        </p:nvSpPr>
        <p:spPr>
          <a:xfrm>
            <a:off x="642938" y="1428750"/>
            <a:ext cx="7772400" cy="17145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5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3" name="Заголовок 9">
            <a:extLst>
              <a:ext uri="{FF2B5EF4-FFF2-40B4-BE49-F238E27FC236}">
                <a16:creationId xmlns="" xmlns:a16="http://schemas.microsoft.com/office/drawing/2014/main" id="{83024187-D53B-4F7C-BC43-779DCA5188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851920" y="1000125"/>
            <a:ext cx="5292081" cy="5143500"/>
          </a:xfrm>
        </p:spPr>
        <p:txBody>
          <a:bodyPr/>
          <a:lstStyle/>
          <a:p>
            <a:pPr>
              <a:defRPr/>
            </a:pPr>
            <a:r>
              <a:rPr lang="ru-RU" sz="6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Блок</a:t>
            </a:r>
            <a:br>
              <a:rPr lang="ru-RU" sz="6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6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Александр Александрович</a:t>
            </a:r>
            <a:endParaRPr lang="ru-RU" sz="60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8156"/>
            <a:ext cx="3672408" cy="560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630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D49C7506-2179-421F-805A-D631A6AA9E0F}"/>
              </a:ext>
            </a:extLst>
          </p:cNvPr>
          <p:cNvSpPr txBox="1">
            <a:spLocks/>
          </p:cNvSpPr>
          <p:nvPr/>
        </p:nvSpPr>
        <p:spPr>
          <a:xfrm>
            <a:off x="642938" y="1428750"/>
            <a:ext cx="7772400" cy="17145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5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244" name="Прямоугольник 6"/>
          <p:cNvSpPr>
            <a:spLocks noChangeArrowheads="1"/>
          </p:cNvSpPr>
          <p:nvPr/>
        </p:nvSpPr>
        <p:spPr bwMode="auto">
          <a:xfrm>
            <a:off x="3857625" y="4214813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endParaRPr lang="ru-RU" alt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5" name="Заголовок 9"/>
          <p:cNvSpPr>
            <a:spLocks noGrp="1" noChangeArrowheads="1"/>
          </p:cNvSpPr>
          <p:nvPr>
            <p:ph type="title" idx="4294967295"/>
          </p:nvPr>
        </p:nvSpPr>
        <p:spPr>
          <a:xfrm>
            <a:off x="1571625" y="274638"/>
            <a:ext cx="6657975" cy="2968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smtClean="0">
                <a:latin typeface="Times New Roman" pitchFamily="18" charset="0"/>
              </a:rPr>
              <a:t/>
            </a:r>
            <a:br>
              <a:rPr lang="ru-RU" altLang="ru-RU" sz="3200" smtClean="0">
                <a:latin typeface="Times New Roman" pitchFamily="18" charset="0"/>
              </a:rPr>
            </a:br>
            <a:r>
              <a:rPr lang="ru-RU" altLang="ru-RU" sz="3200" smtClean="0">
                <a:latin typeface="Times New Roman" pitchFamily="18" charset="0"/>
              </a:rPr>
              <a:t/>
            </a:r>
            <a:br>
              <a:rPr lang="ru-RU" altLang="ru-RU" sz="3200" smtClean="0">
                <a:latin typeface="Times New Roman" pitchFamily="18" charset="0"/>
              </a:rPr>
            </a:br>
            <a:r>
              <a:rPr lang="ru-RU" altLang="ru-RU" sz="3200" smtClean="0">
                <a:latin typeface="Times New Roman" pitchFamily="18" charset="0"/>
              </a:rPr>
              <a:t/>
            </a:r>
            <a:br>
              <a:rPr lang="ru-RU" altLang="ru-RU" sz="3200" smtClean="0">
                <a:latin typeface="Times New Roman" pitchFamily="18" charset="0"/>
              </a:rPr>
            </a:br>
            <a:endParaRPr lang="ru-RU" altLang="ru-RU" sz="3200" smtClean="0">
              <a:latin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482453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463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D49C7506-2179-421F-805A-D631A6AA9E0F}"/>
              </a:ext>
            </a:extLst>
          </p:cNvPr>
          <p:cNvSpPr txBox="1">
            <a:spLocks/>
          </p:cNvSpPr>
          <p:nvPr/>
        </p:nvSpPr>
        <p:spPr>
          <a:xfrm>
            <a:off x="642938" y="1428750"/>
            <a:ext cx="7772400" cy="17145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5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703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2" name="Прямоугольник 5">
            <a:extLst>
              <a:ext uri="{FF2B5EF4-FFF2-40B4-BE49-F238E27FC236}">
                <a16:creationId xmlns="" xmlns:a16="http://schemas.microsoft.com/office/drawing/2014/main" id="{63D6A6DC-6FF3-4634-87ED-E3C265B2A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968" y="1196752"/>
            <a:ext cx="4758878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ru-RU" sz="5400" kern="1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eaLnBrk="1" hangingPunct="1">
              <a:defRPr/>
            </a:pPr>
            <a:r>
              <a:rPr lang="ru-RU" sz="54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Благинина</a:t>
            </a:r>
          </a:p>
          <a:p>
            <a:pPr algn="ctr" eaLnBrk="1" hangingPunct="1">
              <a:defRPr/>
            </a:pPr>
            <a:r>
              <a:rPr lang="ru-RU" sz="54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Елена</a:t>
            </a:r>
          </a:p>
          <a:p>
            <a:pPr algn="ctr" eaLnBrk="1" hangingPunct="1">
              <a:defRPr/>
            </a:pPr>
            <a:r>
              <a:rPr lang="ru-RU" sz="54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Александровна</a:t>
            </a:r>
            <a:endParaRPr lang="ru-RU" sz="5400" kern="1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4" name="Прямоугольник 6"/>
          <p:cNvSpPr>
            <a:spLocks noChangeArrowheads="1"/>
          </p:cNvSpPr>
          <p:nvPr/>
        </p:nvSpPr>
        <p:spPr bwMode="auto">
          <a:xfrm>
            <a:off x="3857625" y="4214813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endParaRPr lang="ru-RU" alt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5" name="Заголовок 9"/>
          <p:cNvSpPr>
            <a:spLocks noGrp="1" noChangeArrowheads="1"/>
          </p:cNvSpPr>
          <p:nvPr>
            <p:ph type="title" idx="4294967295"/>
          </p:nvPr>
        </p:nvSpPr>
        <p:spPr>
          <a:xfrm>
            <a:off x="1571625" y="274638"/>
            <a:ext cx="6657975" cy="2968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smtClean="0">
                <a:latin typeface="Times New Roman" pitchFamily="18" charset="0"/>
              </a:rPr>
              <a:t/>
            </a:r>
            <a:br>
              <a:rPr lang="ru-RU" altLang="ru-RU" sz="3200" smtClean="0">
                <a:latin typeface="Times New Roman" pitchFamily="18" charset="0"/>
              </a:rPr>
            </a:br>
            <a:r>
              <a:rPr lang="ru-RU" altLang="ru-RU" sz="3200" smtClean="0">
                <a:latin typeface="Times New Roman" pitchFamily="18" charset="0"/>
              </a:rPr>
              <a:t/>
            </a:r>
            <a:br>
              <a:rPr lang="ru-RU" altLang="ru-RU" sz="3200" smtClean="0">
                <a:latin typeface="Times New Roman" pitchFamily="18" charset="0"/>
              </a:rPr>
            </a:br>
            <a:r>
              <a:rPr lang="ru-RU" altLang="ru-RU" sz="3200" smtClean="0">
                <a:latin typeface="Times New Roman" pitchFamily="18" charset="0"/>
              </a:rPr>
              <a:t/>
            </a:r>
            <a:br>
              <a:rPr lang="ru-RU" altLang="ru-RU" sz="3200" smtClean="0">
                <a:latin typeface="Times New Roman" pitchFamily="18" charset="0"/>
              </a:rPr>
            </a:br>
            <a:endParaRPr lang="ru-RU" altLang="ru-RU" sz="3200" smtClean="0">
              <a:latin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692696"/>
            <a:ext cx="444068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242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381</TotalTime>
  <Words>478</Words>
  <Application>Microsoft Office PowerPoint</Application>
  <PresentationFormat>Экран (4:3)</PresentationFormat>
  <Paragraphs>98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Тематическая проверочная работа по итогам раздела "Картины природы в произведениях поэтов ХIХ – ХХ века" </vt:lpstr>
      <vt:lpstr>Презентация PowerPoint</vt:lpstr>
      <vt:lpstr>Станция  «Узнавай-ка »</vt:lpstr>
      <vt:lpstr>Презентация PowerPoint</vt:lpstr>
      <vt:lpstr>Презентация PowerPoint</vt:lpstr>
      <vt:lpstr>Презентация PowerPoint</vt:lpstr>
      <vt:lpstr>Блок Александр Александрович</vt:lpstr>
      <vt:lpstr>   </vt:lpstr>
      <vt:lpstr>   </vt:lpstr>
      <vt:lpstr>Презентация PowerPoint</vt:lpstr>
      <vt:lpstr>Есенин Сергей Александрович</vt:lpstr>
      <vt:lpstr>Станция  «Отгадай-ка 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Станция  «Составляй-ка 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Проверочная работа по теме: «Устное народное творчество»</dc:title>
  <dc:creator>Мария Борисычева</dc:creator>
  <cp:lastModifiedBy>Катя</cp:lastModifiedBy>
  <cp:revision>22</cp:revision>
  <dcterms:created xsi:type="dcterms:W3CDTF">2018-09-27T14:12:27Z</dcterms:created>
  <dcterms:modified xsi:type="dcterms:W3CDTF">2024-03-14T15:52:14Z</dcterms:modified>
</cp:coreProperties>
</file>