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69" r:id="rId3"/>
    <p:sldId id="257" r:id="rId4"/>
    <p:sldId id="270" r:id="rId5"/>
    <p:sldId id="267" r:id="rId6"/>
    <p:sldId id="272" r:id="rId7"/>
    <p:sldId id="26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иколай 1" initials="Н1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3400"/>
    <a:srgbClr val="3A2300"/>
    <a:srgbClr val="2E1B00"/>
    <a:srgbClr val="362000"/>
    <a:srgbClr val="22027C"/>
    <a:srgbClr val="9257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70" d="100"/>
          <a:sy n="70" d="100"/>
        </p:scale>
        <p:origin x="-11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198C6-0C56-45DD-BE66-A517F436A7BE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72CD3-4841-4F43-8C0E-1AF1125EC0A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0400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ransition advClick="0" advTm="8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  <p:transition advClick="0" advTm="8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  <p:transition advClick="0"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ransition advClick="0"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  <p:transition advClick="0"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  <p:transition advClick="0"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  <p:transition advClick="0"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  <p:transition advClick="0"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  <p:transition advClick="0" advTm="8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  <p:transition advClick="0" advTm="8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  <p:transition advClick="0" advTm="8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906" y="1"/>
            <a:ext cx="7839635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 advTm="800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3139" y="-4095"/>
            <a:ext cx="8458200" cy="914400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ГАПОУ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«Губернский колледж»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11560" y="4869160"/>
            <a:ext cx="8712968" cy="1346448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lang="ru-RU" sz="2400" dirty="0" smtClean="0">
              <a:solidFill>
                <a:schemeClr val="tx2">
                  <a:shade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2548" y="2204864"/>
            <a:ext cx="8913948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583400"/>
                </a:solidFill>
                <a:latin typeface="Times New Roman" pitchFamily="18" charset="0"/>
                <a:cs typeface="Times New Roman" pitchFamily="18" charset="0"/>
              </a:rPr>
              <a:t>«Организация сопровождения обучающихся с инвалидностью и ограниченными возможностями здоровья»</a:t>
            </a:r>
            <a:endParaRPr lang="ru-RU" sz="3200" b="1" dirty="0">
              <a:solidFill>
                <a:srgbClr val="5834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80313" y="5296933"/>
            <a:ext cx="5544615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583400"/>
                </a:solidFill>
                <a:latin typeface="Times New Roman" pitchFamily="18" charset="0"/>
                <a:cs typeface="Times New Roman" pitchFamily="18" charset="0"/>
              </a:rPr>
              <a:t>Бодрова Е.Е. Социальный педагог</a:t>
            </a:r>
            <a:endParaRPr lang="ru-RU" sz="2000" b="1" i="1" dirty="0">
              <a:solidFill>
                <a:srgbClr val="5834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6624736" cy="5131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8932371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68760"/>
            <a:ext cx="5040560" cy="5271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8856984" cy="424732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altLang="ko-KR" b="1" dirty="0" smtClean="0">
                <a:solidFill>
                  <a:srgbClr val="583400"/>
                </a:solidFill>
                <a:latin typeface="Verdana" pitchFamily="34" charset="0"/>
                <a:ea typeface="굴림" charset="-127"/>
              </a:rPr>
              <a:t>Документация педагога психолога</a:t>
            </a:r>
            <a:endParaRPr lang="ru-RU" altLang="ko-KR" b="1" i="1" dirty="0">
              <a:solidFill>
                <a:schemeClr val="tx1"/>
              </a:solidFill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77096"/>
            <a:ext cx="7344816" cy="5280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0419551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884" y="332656"/>
            <a:ext cx="7272808" cy="641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739560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Направления деятельности социального педагога</a:t>
            </a:r>
            <a:endParaRPr lang="ru-RU" sz="3600" b="1" dirty="0"/>
          </a:p>
        </p:txBody>
      </p:sp>
      <p:sp>
        <p:nvSpPr>
          <p:cNvPr id="4" name="Подзаголовок 6"/>
          <p:cNvSpPr txBox="1">
            <a:spLocks/>
          </p:cNvSpPr>
          <p:nvPr/>
        </p:nvSpPr>
        <p:spPr>
          <a:xfrm>
            <a:off x="395536" y="1700808"/>
            <a:ext cx="8532948" cy="381642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dirty="0" smtClean="0"/>
              <a:t>Социально - педагогическое исследование;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dirty="0" smtClean="0"/>
              <a:t>Социально - педагогическое консультирование;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dirty="0"/>
              <a:t>Социально- </a:t>
            </a:r>
            <a:r>
              <a:rPr lang="ru-RU" sz="3200" dirty="0" smtClean="0"/>
              <a:t>педагогическая поддержка семьи;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dirty="0" smtClean="0"/>
              <a:t>Социально - педагогическая профилактика;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dirty="0" smtClean="0"/>
              <a:t>Социально - педагогическая помощь в профессиональном определении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76104705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620688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2400" b="1" dirty="0">
                <a:solidFill>
                  <a:srgbClr val="583400"/>
                </a:solidFill>
                <a:latin typeface="Verdana" pitchFamily="34" charset="0"/>
                <a:ea typeface="굴림" charset="-127"/>
              </a:rPr>
              <a:t>Документация </a:t>
            </a:r>
            <a:r>
              <a:rPr lang="ru-RU" altLang="ko-KR" sz="2400" b="1" dirty="0" smtClean="0">
                <a:solidFill>
                  <a:srgbClr val="583400"/>
                </a:solidFill>
                <a:latin typeface="Verdana" pitchFamily="34" charset="0"/>
                <a:ea typeface="굴림" charset="-127"/>
              </a:rPr>
              <a:t>социального педагога</a:t>
            </a:r>
            <a:endParaRPr lang="ru-RU" altLang="ko-KR" sz="2400" b="1" i="1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007604" y="1700808"/>
            <a:ext cx="7920880" cy="3816424"/>
          </a:xfrm>
        </p:spPr>
        <p:txBody>
          <a:bodyPr>
            <a:normAutofit fontScale="62500" lnSpcReduction="20000"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5100" dirty="0" smtClean="0"/>
              <a:t>База данных о обучающихся с инвалидностью и ОВЗ;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5100" dirty="0" smtClean="0"/>
              <a:t>Справки МСЭ, ИПРА, Заключение ПМПК;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5100" dirty="0" smtClean="0"/>
              <a:t>План работы с обучающимися с инвалидностью и ОВЗ;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5100" dirty="0" smtClean="0"/>
              <a:t>Расписание индивидуальных и групповых коррекционно- развивающих занятий  с обучающимися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5410803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powerpointbase.com-786</Template>
  <TotalTime>2355</TotalTime>
  <Words>94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Направления деятельности социального педагога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Николай 1</dc:creator>
  <cp:lastModifiedBy>K_6 Manager</cp:lastModifiedBy>
  <cp:revision>169</cp:revision>
  <dcterms:created xsi:type="dcterms:W3CDTF">2018-04-27T08:42:41Z</dcterms:created>
  <dcterms:modified xsi:type="dcterms:W3CDTF">2024-03-14T12:49:37Z</dcterms:modified>
</cp:coreProperties>
</file>