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images/search?from=tabbar&amp;text=&#1084;&#1086;&#1075;&#1086;&#1095;&#1072;%20&#1095;&#1080;&#1090;&#1080;&#1085;&#1089;&#1082;&#1072;&#1103;%20&#1086;&#1073;&#1083;&#1072;&#1089;&#1090;&#1100;" TargetMode="External"/><Relationship Id="rId2" Type="http://schemas.openxmlformats.org/officeDocument/2006/relationships/hyperlink" Target="https://dzen.ru/a/ZBIKZiUt0igZfJ25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yandex.ru/images/search?from=tabbar&amp;text=&#1085;&#1077;&#1088;&#1095;&#1080;&#1085;&#1089;&#1082;%20&#1095;&#1080;&#1090;&#1080;&#1085;&#1089;&#1082;&#1072;&#1103;%20&#1086;&#1073;&#1083;&#1072;&#1089;&#1090;&#1100;" TargetMode="External"/><Relationship Id="rId4" Type="http://schemas.openxmlformats.org/officeDocument/2006/relationships/hyperlink" Target="https://yandex.ru/images/search?from=tabbar&amp;text=&#1087;&#1077;&#1090;&#1088;&#1086;&#1074;&#1089;&#1082;%20&#1079;&#1072;&#1073;&#1072;&#1081;&#1082;&#1072;&#1083;&#1100;&#1089;&#1082;&#1080;&#1081;%20&#1095;&#1080;&#1090;&#1080;&#1085;&#1089;&#1082;&#1072;&#1103;%20&#1086;&#1073;&#1083;&#1072;&#1089;&#1090;&#1100;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571480"/>
            <a:ext cx="7772400" cy="1470025"/>
          </a:xfrm>
        </p:spPr>
        <p:txBody>
          <a:bodyPr/>
          <a:lstStyle/>
          <a:p>
            <a:r>
              <a:rPr lang="ru-RU" dirty="0" smtClean="0"/>
              <a:t>Откуда пошли названия городов и посёлков Забайкалья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зк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4" y="2000240"/>
            <a:ext cx="2857520" cy="45059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Нерчинск</a:t>
            </a:r>
            <a:endParaRPr lang="ru-RU" sz="6000" dirty="0"/>
          </a:p>
        </p:txBody>
      </p:sp>
      <p:pic>
        <p:nvPicPr>
          <p:cNvPr id="4" name="Содержимое 3" descr="нер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8922" y="1600200"/>
            <a:ext cx="8046156" cy="4525963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Нерчинск</a:t>
            </a:r>
            <a:endParaRPr lang="ru-RU" sz="6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Был основан как Нерчинский острог, название от гидронима реки </a:t>
            </a:r>
            <a:r>
              <a:rPr lang="ru-RU" dirty="0" err="1" smtClean="0"/>
              <a:t>Нерча</a:t>
            </a:r>
            <a:r>
              <a:rPr lang="ru-RU" dirty="0" smtClean="0"/>
              <a:t>. После возведения крепости в 1696 году получил статус города и название Нерчинск.</a:t>
            </a:r>
          </a:p>
          <a:p>
            <a:r>
              <a:rPr lang="ru-RU" dirty="0" smtClean="0"/>
              <a:t>В истории Нерчинска купечество сыграло очень важную роль. Именно на их средства город развивался и облагораживался.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858280" cy="1143000"/>
          </a:xfrm>
        </p:spPr>
        <p:txBody>
          <a:bodyPr>
            <a:noAutofit/>
          </a:bodyPr>
          <a:lstStyle/>
          <a:p>
            <a:r>
              <a:rPr lang="ru-RU" sz="6000" b="1" dirty="0" smtClean="0"/>
              <a:t>Петровск-Забайкальский</a:t>
            </a:r>
            <a:endParaRPr lang="ru-RU" sz="6000" dirty="0"/>
          </a:p>
        </p:txBody>
      </p:sp>
      <p:pic>
        <p:nvPicPr>
          <p:cNvPr id="4" name="Содержимое 3" descr="пз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76" y="1357298"/>
            <a:ext cx="6858047" cy="4768865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858280" cy="1143000"/>
          </a:xfrm>
        </p:spPr>
        <p:txBody>
          <a:bodyPr>
            <a:noAutofit/>
          </a:bodyPr>
          <a:lstStyle/>
          <a:p>
            <a:r>
              <a:rPr lang="ru-RU" sz="6000" b="1" dirty="0" smtClean="0"/>
              <a:t>Петровск-Забайкальский</a:t>
            </a:r>
            <a:endParaRPr lang="ru-RU" sz="6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Своим названием этот город обязан императрице Екатерине Великой. Основанный в 1789-м году населенный пункт сначала был ею назван «Петровский завод» в честь императора Петра Первого или по названию местного храма апостола Петра. Позже в 1926 году поселение Петровский завод было преобразовано с переименованием его в город Петровск-Забайкальский. Вторая часть названия была добавлена в качестве указание на его географическое положение. К слову сказать, название железнодорожной станции не претерпело изменения в названии.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err="1" smtClean="0"/>
              <a:t>Карымское</a:t>
            </a:r>
            <a:endParaRPr lang="ru-RU" dirty="0"/>
          </a:p>
        </p:txBody>
      </p:sp>
      <p:pic>
        <p:nvPicPr>
          <p:cNvPr id="4" name="Содержимое 3" descr="кар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63325" y="1600200"/>
            <a:ext cx="6817350" cy="4525963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err="1" smtClean="0"/>
              <a:t>Карымское</a:t>
            </a:r>
            <a:endParaRPr lang="ru-RU" sz="60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err="1" smtClean="0"/>
              <a:t>Карымск</a:t>
            </a:r>
            <a:r>
              <a:rPr lang="ru-RU" dirty="0" smtClean="0"/>
              <a:t> от бурятского слова </a:t>
            </a:r>
            <a:r>
              <a:rPr lang="ru-RU" dirty="0" err="1" smtClean="0"/>
              <a:t>харим</a:t>
            </a:r>
            <a:r>
              <a:rPr lang="ru-RU" dirty="0" smtClean="0"/>
              <a:t> (</a:t>
            </a:r>
            <a:r>
              <a:rPr lang="ru-RU" dirty="0" err="1" smtClean="0"/>
              <a:t>карым</a:t>
            </a:r>
            <a:r>
              <a:rPr lang="ru-RU" dirty="0" smtClean="0"/>
              <a:t>). Буряты своих соплеменников, вступивших в брак с русскими, а также перешедших в православную веру, называли </a:t>
            </a:r>
            <a:r>
              <a:rPr lang="ru-RU" dirty="0" err="1" smtClean="0"/>
              <a:t>харим</a:t>
            </a:r>
            <a:r>
              <a:rPr lang="ru-RU" dirty="0" smtClean="0"/>
              <a:t> (</a:t>
            </a:r>
            <a:r>
              <a:rPr lang="ru-RU" dirty="0" err="1" smtClean="0"/>
              <a:t>карым</a:t>
            </a:r>
            <a:r>
              <a:rPr lang="ru-RU" dirty="0" smtClean="0"/>
              <a:t>), что означает «чуждый», «отчужденный». Населенные пункты, получившие бурятские названия, позднее русскими чиновниками перенесены в документы.</a:t>
            </a:r>
          </a:p>
          <a:p>
            <a:r>
              <a:rPr lang="ru-RU" dirty="0" smtClean="0"/>
              <a:t>Основан в 1761 году крещёными тунгусами («</a:t>
            </a:r>
            <a:r>
              <a:rPr lang="ru-RU" dirty="0" err="1" smtClean="0"/>
              <a:t>карымами</a:t>
            </a:r>
            <a:r>
              <a:rPr lang="ru-RU" dirty="0" smtClean="0"/>
              <a:t>») князей </a:t>
            </a:r>
            <a:r>
              <a:rPr lang="ru-RU" dirty="0" err="1" smtClean="0"/>
              <a:t>Гантимуровых</a:t>
            </a:r>
            <a:r>
              <a:rPr lang="ru-RU" dirty="0" smtClean="0"/>
              <a:t> Нерчинской </a:t>
            </a:r>
            <a:r>
              <a:rPr lang="ru-RU" dirty="0" err="1" smtClean="0"/>
              <a:t>воеводческой</a:t>
            </a:r>
            <a:r>
              <a:rPr lang="ru-RU" dirty="0" smtClean="0"/>
              <a:t> канцелярии.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Могоча</a:t>
            </a:r>
            <a:endParaRPr lang="ru-RU" sz="6000" b="1" dirty="0"/>
          </a:p>
        </p:txBody>
      </p:sp>
      <p:pic>
        <p:nvPicPr>
          <p:cNvPr id="4" name="Содержимое 3" descr="могоч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1500174"/>
            <a:ext cx="7454603" cy="4188950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Могоча</a:t>
            </a:r>
            <a:endParaRPr lang="ru-RU" sz="6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Могоча — город Забайкальского края. Поселение возникло при строительстве железной дороги в 1908 году. Могоча получила статус города в 1950 году. В переводе с эвенкийского языка Могоча означает «золотое дно», «золотая долина». По другой версии топоним образован от эвенкийского </a:t>
            </a:r>
            <a:r>
              <a:rPr lang="ru-RU" dirty="0" err="1" smtClean="0"/>
              <a:t>мого</a:t>
            </a:r>
            <a:r>
              <a:rPr lang="ru-RU" dirty="0" smtClean="0"/>
              <a:t> — «холм», «торфяной бугор», «бугристое место».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Https</a:t>
            </a:r>
            <a:r>
              <a:rPr lang="en-US" dirty="0" smtClean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dzen.ru/a/ZBIKZiUt0igZfJ25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https://yandex.ru/images/search?from=tabbar&amp;text=</a:t>
            </a:r>
            <a:r>
              <a:rPr lang="ru-RU" dirty="0" smtClean="0">
                <a:hlinkClick r:id="rId3"/>
              </a:rPr>
              <a:t>могоча%20читинская%20область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https://yandex.ru/images/search?from=tabbar&amp;text=</a:t>
            </a:r>
            <a:r>
              <a:rPr lang="ru-RU" dirty="0" smtClean="0">
                <a:hlinkClick r:id="rId4"/>
              </a:rPr>
              <a:t>петровск%20забайкальский%20читинская%20область</a:t>
            </a:r>
            <a:endParaRPr lang="ru-RU" dirty="0" smtClean="0"/>
          </a:p>
          <a:p>
            <a:r>
              <a:rPr lang="en-US" dirty="0" smtClean="0">
                <a:hlinkClick r:id="rId5"/>
              </a:rPr>
              <a:t>https://yandex.ru/images/search?from=tabbar&amp;text=</a:t>
            </a:r>
            <a:r>
              <a:rPr lang="ru-RU" dirty="0" smtClean="0">
                <a:hlinkClick r:id="rId5"/>
              </a:rPr>
              <a:t>нерчинск%20читинская%20область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6700" b="1" dirty="0" smtClean="0"/>
              <a:t>Чита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4" name="Содержимое 3" descr="чит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1274" y="1600200"/>
            <a:ext cx="6861451" cy="4525963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Чита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Основан в 1653 году, статус города получил в 1851 г.</a:t>
            </a:r>
          </a:p>
          <a:p>
            <a:r>
              <a:rPr lang="ru-RU" dirty="0" smtClean="0"/>
              <a:t>Смысл </a:t>
            </a:r>
            <a:r>
              <a:rPr lang="ru-RU" dirty="0" err="1" smtClean="0"/>
              <a:t>названия-Чита</a:t>
            </a:r>
            <a:r>
              <a:rPr lang="ru-RU" dirty="0" smtClean="0"/>
              <a:t> оставался и остается загадкой, существовало и существует множество различных версий его происхождения, которые не дают точного ответа. Но наиболее верное и красивое, на взгляд многих ученых и самих жителей города, является название, произошедшее от слова "</a:t>
            </a:r>
            <a:r>
              <a:rPr lang="ru-RU" dirty="0" err="1" smtClean="0"/>
              <a:t>чита</a:t>
            </a:r>
            <a:r>
              <a:rPr lang="ru-RU" dirty="0" smtClean="0"/>
              <a:t>", что на местном языке орочей обозначает в переводе на русский язык-береста. Именно </a:t>
            </a:r>
            <a:r>
              <a:rPr lang="ru-RU" dirty="0" err="1" smtClean="0"/>
              <a:t>ороченское</a:t>
            </a:r>
            <a:r>
              <a:rPr lang="ru-RU" dirty="0" smtClean="0"/>
              <a:t> слово "береста" созвучно реке, на которой стоит прекрасный город, сейчас и река тоже поменяла свое название и называется любовно </a:t>
            </a:r>
            <a:r>
              <a:rPr lang="ru-RU" dirty="0" err="1" smtClean="0"/>
              <a:t>Читинкой</a:t>
            </a:r>
            <a:r>
              <a:rPr lang="ru-RU" dirty="0" smtClean="0"/>
              <a:t>!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err="1" smtClean="0"/>
              <a:t>Краснокаменск</a:t>
            </a:r>
            <a:endParaRPr lang="ru-RU" sz="6000" dirty="0"/>
          </a:p>
        </p:txBody>
      </p:sp>
      <p:pic>
        <p:nvPicPr>
          <p:cNvPr id="4" name="Содержимое 3" descr="краснокаменск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85918" y="1600200"/>
            <a:ext cx="5357850" cy="4525963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/>
              <a:t>Краснокаменск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Город возник с поселка, который был здесь основан в 1968 году. Его началом стало обнаружение в этих местах большого количества залежей урана в </a:t>
            </a:r>
            <a:r>
              <a:rPr lang="ru-RU" dirty="0" err="1" smtClean="0"/>
              <a:t>Приаргунской</a:t>
            </a:r>
            <a:r>
              <a:rPr lang="ru-RU" dirty="0" smtClean="0"/>
              <a:t> степи. Поселок получил название по цвету одной из скал, расположенных неподалеку.</a:t>
            </a:r>
          </a:p>
          <a:p>
            <a:r>
              <a:rPr lang="ru-RU" dirty="0" smtClean="0"/>
              <a:t>Автором этого названия стал геолог Владимир </a:t>
            </a:r>
            <a:r>
              <a:rPr lang="ru-RU" dirty="0" err="1" smtClean="0"/>
              <a:t>Зенченко</a:t>
            </a:r>
            <a:r>
              <a:rPr lang="ru-RU" dirty="0" smtClean="0"/>
              <a:t>.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Борзя</a:t>
            </a:r>
            <a:endParaRPr lang="ru-RU" sz="6000" dirty="0"/>
          </a:p>
        </p:txBody>
      </p:sp>
      <p:pic>
        <p:nvPicPr>
          <p:cNvPr id="4" name="Содержимое 3" descr="Борзя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8922" y="1600200"/>
            <a:ext cx="8046156" cy="4525963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Борзя</a:t>
            </a:r>
            <a:endParaRPr lang="ru-RU" sz="6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Точной истории происхождения названия города Борзя не существует, но есть несколько версий и предположения. Так, по одной из них, в далеком восемнадцатом веке возникло поселение бурят у соленых озер, которое было названо по-бурятски «</a:t>
            </a:r>
            <a:r>
              <a:rPr lang="ru-RU" dirty="0" err="1" smtClean="0"/>
              <a:t>бооржа</a:t>
            </a:r>
            <a:r>
              <a:rPr lang="ru-RU" dirty="0" smtClean="0"/>
              <a:t>».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Агинское</a:t>
            </a:r>
            <a:endParaRPr lang="ru-RU" sz="6000" dirty="0"/>
          </a:p>
        </p:txBody>
      </p:sp>
      <p:pic>
        <p:nvPicPr>
          <p:cNvPr id="4" name="Содержимое 3" descr="аг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3000" y="1824831"/>
            <a:ext cx="6858000" cy="407670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Агинское</a:t>
            </a:r>
            <a:endParaRPr lang="ru-RU" sz="6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Официально считается, что Агинское селение основано в 1781 году на базе </a:t>
            </a:r>
            <a:r>
              <a:rPr lang="ru-RU" dirty="0" err="1" smtClean="0"/>
              <a:t>Харгытуйской</a:t>
            </a:r>
            <a:r>
              <a:rPr lang="ru-RU" dirty="0" smtClean="0"/>
              <a:t> мирской избы, учрежденной в 1780 году. Первыми поселенцами считаются семьи </a:t>
            </a:r>
            <a:r>
              <a:rPr lang="ru-RU" dirty="0" err="1" smtClean="0"/>
              <a:t>Татауровых</a:t>
            </a:r>
            <a:r>
              <a:rPr lang="ru-RU" dirty="0" smtClean="0"/>
              <a:t> и Наумовых, затем Ларионовых и </a:t>
            </a:r>
            <a:r>
              <a:rPr lang="ru-RU" dirty="0" err="1" smtClean="0"/>
              <a:t>Гантимуровых</a:t>
            </a:r>
            <a:r>
              <a:rPr lang="ru-RU" dirty="0" smtClean="0"/>
              <a:t>. </a:t>
            </a:r>
          </a:p>
          <a:p>
            <a:r>
              <a:rPr lang="ru-RU" dirty="0" smtClean="0"/>
              <a:t>Агинское названо по реке Ага.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505</Words>
  <PresentationFormat>Экран (4:3)</PresentationFormat>
  <Paragraphs>36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Откуда пошли названия городов и посёлков Забайкалья</vt:lpstr>
      <vt:lpstr> Чита </vt:lpstr>
      <vt:lpstr>Чита</vt:lpstr>
      <vt:lpstr>Краснокаменск</vt:lpstr>
      <vt:lpstr>Краснокаменск</vt:lpstr>
      <vt:lpstr>Борзя</vt:lpstr>
      <vt:lpstr>Борзя</vt:lpstr>
      <vt:lpstr>Агинское</vt:lpstr>
      <vt:lpstr>Агинское</vt:lpstr>
      <vt:lpstr>Нерчинск</vt:lpstr>
      <vt:lpstr>Нерчинск</vt:lpstr>
      <vt:lpstr>Петровск-Забайкальский</vt:lpstr>
      <vt:lpstr>Петровск-Забайкальский</vt:lpstr>
      <vt:lpstr>Карымское</vt:lpstr>
      <vt:lpstr>Карымское</vt:lpstr>
      <vt:lpstr>Могоча</vt:lpstr>
      <vt:lpstr>Могоча</vt:lpstr>
      <vt:lpstr>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Откуда пошли названия городов и посёлков Забайкалья</dc:title>
  <dc:creator>Пользователь</dc:creator>
  <cp:lastModifiedBy>Пользователь</cp:lastModifiedBy>
  <cp:revision>4</cp:revision>
  <dcterms:created xsi:type="dcterms:W3CDTF">2024-03-14T12:31:26Z</dcterms:created>
  <dcterms:modified xsi:type="dcterms:W3CDTF">2024-03-14T13:02:59Z</dcterms:modified>
</cp:coreProperties>
</file>