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58" r:id="rId6"/>
    <p:sldId id="259" r:id="rId7"/>
    <p:sldId id="263" r:id="rId8"/>
    <p:sldId id="264" r:id="rId9"/>
    <p:sldId id="26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96" d="100"/>
          <a:sy n="96" d="100"/>
        </p:scale>
        <p:origin x="-12" y="5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3EE59-7738-4CA1-BC64-20CE51778F48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19FC8-8C50-4440-B4D7-6E0632804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3EE59-7738-4CA1-BC64-20CE51778F48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19FC8-8C50-4440-B4D7-6E0632804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3EE59-7738-4CA1-BC64-20CE51778F48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19FC8-8C50-4440-B4D7-6E0632804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3EE59-7738-4CA1-BC64-20CE51778F48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19FC8-8C50-4440-B4D7-6E0632804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3EE59-7738-4CA1-BC64-20CE51778F48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19FC8-8C50-4440-B4D7-6E0632804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3EE59-7738-4CA1-BC64-20CE51778F48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19FC8-8C50-4440-B4D7-6E0632804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3EE59-7738-4CA1-BC64-20CE51778F48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19FC8-8C50-4440-B4D7-6E0632804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3EE59-7738-4CA1-BC64-20CE51778F48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19FC8-8C50-4440-B4D7-6E0632804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3EE59-7738-4CA1-BC64-20CE51778F48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19FC8-8C50-4440-B4D7-6E0632804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3EE59-7738-4CA1-BC64-20CE51778F48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19FC8-8C50-4440-B4D7-6E0632804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3EE59-7738-4CA1-BC64-20CE51778F48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19FC8-8C50-4440-B4D7-6E0632804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73EE59-7738-4CA1-BC64-20CE51778F48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D19FC8-8C50-4440-B4D7-6E0632804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12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13" Type="http://schemas.openxmlformats.org/officeDocument/2006/relationships/image" Target="../media/image51.jpeg"/><Relationship Id="rId18" Type="http://schemas.openxmlformats.org/officeDocument/2006/relationships/image" Target="../media/image5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12" Type="http://schemas.openxmlformats.org/officeDocument/2006/relationships/image" Target="../media/image50.jpeg"/><Relationship Id="rId17" Type="http://schemas.openxmlformats.org/officeDocument/2006/relationships/image" Target="../media/image55.jpeg"/><Relationship Id="rId2" Type="http://schemas.openxmlformats.org/officeDocument/2006/relationships/image" Target="../media/image1.jpeg"/><Relationship Id="rId16" Type="http://schemas.openxmlformats.org/officeDocument/2006/relationships/image" Target="../media/image54.jpeg"/><Relationship Id="rId20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11" Type="http://schemas.openxmlformats.org/officeDocument/2006/relationships/image" Target="../media/image49.jpeg"/><Relationship Id="rId5" Type="http://schemas.openxmlformats.org/officeDocument/2006/relationships/image" Target="../media/image43.jpeg"/><Relationship Id="rId15" Type="http://schemas.openxmlformats.org/officeDocument/2006/relationships/image" Target="../media/image53.jpeg"/><Relationship Id="rId10" Type="http://schemas.openxmlformats.org/officeDocument/2006/relationships/image" Target="../media/image48.jpeg"/><Relationship Id="rId19" Type="http://schemas.openxmlformats.org/officeDocument/2006/relationships/image" Target="../media/image57.jpeg"/><Relationship Id="rId4" Type="http://schemas.openxmlformats.org/officeDocument/2006/relationships/image" Target="../media/image42.jpeg"/><Relationship Id="rId9" Type="http://schemas.openxmlformats.org/officeDocument/2006/relationships/image" Target="../media/image47.jpeg"/><Relationship Id="rId14" Type="http://schemas.openxmlformats.org/officeDocument/2006/relationships/image" Target="../media/image5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https://top-fon.com/uploads/posts/2023-01/1675149344_top-fon-com-p-moya-lyubimaya-kniga-fon-dlya-prezentatsii-17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top-fon.com/uploads/posts/2023-01/1675149344_top-fon-com-p-moya-lyubimaya-kniga-fon-dlya-prezentatsii-17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cojo.ru/wp-content/uploads/2022/12/fon-dlia-prezentatsii-knigi-dlia-detei-5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https://cojo.ru/wp-content/uploads/2022/12/fon-dlia-prezentatsii-knigi-dlia-detei-5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6" name="AutoShape 12" descr="https://cojo.ru/wp-content/uploads/2022/12/fon-dlia-prezentatsii-knigi-dlia-detei-5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8" name="AutoShape 14" descr="https://cojo.ru/wp-content/uploads/2022/12/fon-dlia-prezentatsii-knigi-dlia-detei-5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4" name="AutoShape 20" descr="https://top-fon.com/uploads/posts/2023-01/1674687109_top-fon-com-p-skachat-fon-prezentatsii-dlya-nachalnoi-sh-7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6" name="Picture 22" descr="https://avatars.mds.yandex.net/i?id=e34ac666f53909115f7f8fd642e623d42cd95ac0-10995513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8" y="0"/>
            <a:ext cx="9429816" cy="685800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214282" y="0"/>
            <a:ext cx="692945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Творческий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проект </a:t>
            </a:r>
            <a:endParaRPr lang="ru-RU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Агния </a:t>
            </a:r>
            <a:r>
              <a:rPr lang="ru-RU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Барто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endParaRPr lang="ru-RU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грушки</a:t>
            </a: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https://bshki-sof-yalta.com/wp-content/uploads/2021/02/risunok2-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2071678"/>
            <a:ext cx="4745626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2" descr="https://avatars.mds.yandex.net/i?id=e34ac666f53909115f7f8fd642e623d42cd95ac0-10995513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8" y="0"/>
            <a:ext cx="9429816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42844" y="214290"/>
            <a:ext cx="464347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Актуальность: </a:t>
            </a:r>
            <a:endParaRPr lang="ru-RU" sz="16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детских стихах </a:t>
            </a:r>
            <a:r>
              <a:rPr lang="ru-RU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Агнии </a:t>
            </a:r>
            <a:r>
              <a:rPr lang="ru-RU" sz="1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Барто</a:t>
            </a:r>
            <a:r>
              <a:rPr lang="ru-RU" sz="1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выросло не одно поколение, но творчество её не стареет. </a:t>
            </a:r>
            <a:r>
              <a:rPr lang="ru-RU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Агнию </a:t>
            </a:r>
            <a:r>
              <a:rPr lang="ru-RU" sz="1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Барто</a:t>
            </a:r>
            <a:r>
              <a:rPr lang="ru-RU" sz="1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можно смело назвать народной поэтессой, она удивительна и многогранна, никогда не </a:t>
            </a:r>
            <a:r>
              <a:rPr lang="ru-RU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повторяется</a:t>
            </a:r>
            <a:r>
              <a:rPr lang="ru-RU" sz="1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хотя стихи её можно узнать по стилю из тысячи </a:t>
            </a:r>
            <a:r>
              <a:rPr lang="ru-RU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авторов</a:t>
            </a:r>
            <a:r>
              <a:rPr lang="ru-RU" sz="1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Агния Львовна </a:t>
            </a:r>
            <a:r>
              <a:rPr lang="ru-RU" sz="1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Барто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Детям нужна вся гамма чувств, рождающих человечность</a:t>
            </a:r>
            <a:r>
              <a:rPr lang="ru-RU" sz="16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отражала суть этого высказывания в каждом своём стихотворении, искренне и с любовью. Наверное, поэтому стихи </a:t>
            </a:r>
            <a:r>
              <a:rPr lang="ru-RU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Агнии </a:t>
            </a:r>
            <a:r>
              <a:rPr lang="ru-RU" sz="1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Барто</a:t>
            </a:r>
            <a:r>
              <a:rPr lang="ru-RU" sz="1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и сегодня остаются интересны </a:t>
            </a:r>
            <a:r>
              <a:rPr lang="ru-RU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детям и взрослым</a:t>
            </a:r>
            <a:r>
              <a:rPr lang="ru-RU" sz="1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0034" y="3214686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42852"/>
            <a:ext cx="3786214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643314"/>
            <a:ext cx="4071966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2" descr="https://avatars.mds.yandex.net/i?id=e34ac666f53909115f7f8fd642e623d42cd95ac0-10995513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816" y="0"/>
            <a:ext cx="9429816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2844" y="214290"/>
            <a:ext cx="6500858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Цели</a:t>
            </a: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проекта </a:t>
            </a:r>
            <a:r>
              <a:rPr lang="ru-RU" sz="1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знакомство детей с творчеством </a:t>
            </a:r>
            <a:r>
              <a:rPr lang="ru-RU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Агнии Львовны </a:t>
            </a:r>
            <a:r>
              <a:rPr lang="ru-RU" sz="1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Барто</a:t>
            </a:r>
            <a:r>
              <a:rPr lang="ru-RU" sz="1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; приобщение дошкольников к чтению художественной литературы; развитие у детей речевой культуры и художественно-творческих способностей; воспитание бережного отношения к книгам.</a:t>
            </a:r>
          </a:p>
          <a:p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 проекта :</a:t>
            </a:r>
          </a:p>
          <a:p>
            <a:r>
              <a:rPr lang="ru-RU" sz="1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Учить наизусть и выразительно рассказывать стихотворения А. </a:t>
            </a:r>
            <a:r>
              <a:rPr lang="ru-RU" sz="1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Барто</a:t>
            </a:r>
            <a:r>
              <a:rPr lang="ru-RU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из цикла </a:t>
            </a:r>
            <a:r>
              <a:rPr lang="ru-RU" sz="16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«Игрушки»</a:t>
            </a:r>
            <a:r>
              <a:rPr lang="ru-RU" sz="1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1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Учить детей имитировать характерные действия персонажей, побуждать обыгрывать действия героев стихотворений А. </a:t>
            </a:r>
            <a:r>
              <a:rPr lang="ru-RU" sz="1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Барто</a:t>
            </a:r>
            <a:r>
              <a:rPr lang="ru-RU" sz="1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1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Использовать эффективные формы с детьми и родителями в практической деятельности по произведениям А. Л. </a:t>
            </a:r>
            <a:r>
              <a:rPr lang="ru-RU" sz="1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Барто</a:t>
            </a:r>
            <a:r>
              <a:rPr lang="ru-RU" sz="1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1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Формировать у детей и родителей заинтересованность и умение выразительно заучивать стихи с детьми и развивать их творческие способности;</a:t>
            </a:r>
          </a:p>
          <a:p>
            <a:r>
              <a:rPr lang="ru-RU" sz="1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Воспитывать у детей эмоционально-эстетическое и бережное отношение к игрушкам, книгам.</a:t>
            </a:r>
          </a:p>
          <a:p>
            <a:endParaRPr lang="ru-RU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214290"/>
            <a:ext cx="1785950" cy="23719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2786058"/>
            <a:ext cx="1857388" cy="24668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1934" y="4000504"/>
            <a:ext cx="2108722" cy="27146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170886080061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4348" y="4286256"/>
            <a:ext cx="2286016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2" descr="https://avatars.mds.yandex.net/i?id=e34ac666f53909115f7f8fd642e623d42cd95ac0-10995513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816" y="-142900"/>
            <a:ext cx="9429816" cy="6858000"/>
          </a:xfrm>
          <a:prstGeom prst="rect">
            <a:avLst/>
          </a:prstGeom>
          <a:noFill/>
        </p:spPr>
      </p:pic>
      <p:pic>
        <p:nvPicPr>
          <p:cNvPr id="22" name="Содержимое 21" descr="1708860676499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6357950" y="0"/>
            <a:ext cx="2643206" cy="3143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Содержимое 24" descr="1708860676459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1357290" y="4000504"/>
            <a:ext cx="3857652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-142908" y="-500090"/>
            <a:ext cx="6357982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1" i="0" u="none" strike="noStrike" cap="none" normalizeH="0" baseline="0" dirty="0" smtClean="0">
              <a:ln>
                <a:noFill/>
              </a:ln>
              <a:solidFill>
                <a:srgbClr val="11111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300" b="1" dirty="0">
              <a:solidFill>
                <a:srgbClr val="11111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знакомлению художественной литературы «Знакомство с портретом А. Л.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Барто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её стихами»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 познакомить детей с портретом поэтессы и ее стихами из серии «Игрушки», вызвать чувство сострадания к героям стихов, учить детей жалеть героев, стихотворений, придумать, как помочь им.</a:t>
            </a:r>
          </a:p>
          <a:p>
            <a:pPr marL="0" marR="0" lvl="0" indent="228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НОД по развитию речи « любимая игрушка»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 учить детей рассказывать о своих любимых игрушках, обогащать словарный запас детей новыми словами, воспитывать бережное отношение к игрушкам, вызвать желание убирать игрушки после игры на свои места.</a:t>
            </a:r>
          </a:p>
          <a:p>
            <a:pPr marL="0" marR="0" lvl="0" indent="228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НОД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лепке «Мед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Мишки»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 познакомится со стихотворением про мишку, учить детей беречь игрушки, жалеть мишку, говорить ласковые слова, вызвать желание по лечить мишку и слепить для него ягодки, в гостинец.</a:t>
            </a:r>
          </a:p>
          <a:p>
            <a:pPr marL="0" marR="0" lvl="0" indent="228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Беседа «Дружат ли дети с игрушками»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 закреплять знание стихов Агнии </a:t>
            </a:r>
            <a:r>
              <a:rPr kumimoji="0" lang="ru-RU" sz="160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Барто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развивать речь, память, вызвать желание у детей беречь игрушки, дать понятие, что с игрушками жить веселее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" name="Рисунок 26" descr="170886080063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29322" y="3478072"/>
            <a:ext cx="3000396" cy="31309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2" descr="https://avatars.mds.yandex.net/i?id=e34ac666f53909115f7f8fd642e623d42cd95ac0-10995513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8" y="0"/>
            <a:ext cx="9429816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000232" y="0"/>
            <a:ext cx="407196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Аппликация </a:t>
            </a: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«Самолеты»   </a:t>
            </a:r>
          </a:p>
          <a:p>
            <a:pPr algn="ctr"/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1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Развитие творческих способностей, учить детей клеить из бумаги детали для </a:t>
            </a:r>
            <a:r>
              <a:rPr lang="ru-RU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самолета</a:t>
            </a:r>
            <a:r>
              <a:rPr lang="ru-RU" sz="1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аккуратно намазывать клеем пользуясь салфеткой, воспитывать аккуратность и эстетический вкус</a:t>
            </a: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Конструирование</a:t>
            </a: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«Грузовик»</a:t>
            </a:r>
          </a:p>
          <a:p>
            <a:pPr algn="ctr"/>
            <a:r>
              <a:rPr lang="ru-RU" sz="1400" dirty="0" smtClean="0">
                <a:solidFill>
                  <a:srgbClr val="0070C0"/>
                </a:solidFill>
              </a:rPr>
              <a:t> </a:t>
            </a:r>
            <a:r>
              <a:rPr lang="ru-RU" sz="1400" dirty="0">
                <a:solidFill>
                  <a:srgbClr val="0070C0"/>
                </a:solidFill>
              </a:rPr>
              <a:t>Цель: закрепление умений создавать из строительного материала простейшие модели реальных объектов</a:t>
            </a:r>
            <a:r>
              <a:rPr lang="ru-RU" sz="1400" dirty="0" smtClean="0">
                <a:solidFill>
                  <a:srgbClr val="0070C0"/>
                </a:solidFill>
              </a:rPr>
              <a:t>.</a:t>
            </a:r>
          </a:p>
          <a:p>
            <a:pPr algn="ctr"/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Подвижная игра «Самолеты»</a:t>
            </a:r>
            <a:r>
              <a:rPr lang="ru-RU" sz="1400" b="1" i="1" dirty="0">
                <a:solidFill>
                  <a:srgbClr val="0070C0"/>
                </a:solidFill>
              </a:rPr>
              <a:t> Цель игры. </a:t>
            </a:r>
            <a:r>
              <a:rPr lang="ru-RU" sz="1400" dirty="0">
                <a:solidFill>
                  <a:srgbClr val="0070C0"/>
                </a:solidFill>
              </a:rPr>
              <a:t>Упражнять детей в умении бегать, не наталкиваясь друг на друга, выполнять все движения по сигналу.</a:t>
            </a:r>
            <a:endParaRPr lang="ru-RU" sz="1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70886067644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120684"/>
            <a:ext cx="1928794" cy="21283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170886067639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43174" y="3143248"/>
            <a:ext cx="2233068" cy="29657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170886067642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29322" y="214290"/>
            <a:ext cx="2786082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IMG-1d8d9d5347b9e6be90a409df57129265-V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2357430"/>
            <a:ext cx="2035965" cy="2714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IMG-17e59d7c9443c17b2a739f03ef8ebf11-V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15008" y="3000372"/>
            <a:ext cx="2678907" cy="3571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2" descr="https://avatars.mds.yandex.net/i?id=e34ac666f53909115f7f8fd642e623d42cd95ac0-10995513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8" y="0"/>
            <a:ext cx="9429816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71472" y="285729"/>
            <a:ext cx="61436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день великой поэтессы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второй 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младшей группе прошла выставка рисунков и творческих работ.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20240225_1938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42908" y="1000108"/>
            <a:ext cx="1549874" cy="2071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20240225_19382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00166" y="1142984"/>
            <a:ext cx="1500198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0240225_19390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86116" y="1214422"/>
            <a:ext cx="1500180" cy="200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20240225_19391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57752" y="928670"/>
            <a:ext cx="1785950" cy="23812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20240225_19393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858016" y="214290"/>
            <a:ext cx="1480810" cy="2786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20240225_193954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286644" y="3357562"/>
            <a:ext cx="1384234" cy="3071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20240225_194029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857356" y="3214686"/>
            <a:ext cx="2000232" cy="1500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20240225_194012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3143248"/>
            <a:ext cx="1660916" cy="2214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20240225_194100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143108" y="4643446"/>
            <a:ext cx="2500330" cy="18752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 descr="20240225_194044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H="1">
            <a:off x="5072066" y="3500438"/>
            <a:ext cx="1875248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2" descr="https://avatars.mds.yandex.net/i?id=e34ac666f53909115f7f8fd642e623d42cd95ac0-10995513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8" y="0"/>
            <a:ext cx="9429816" cy="6858000"/>
          </a:xfrm>
          <a:prstGeom prst="rect">
            <a:avLst/>
          </a:prstGeom>
          <a:noFill/>
        </p:spPr>
      </p:pic>
      <p:pic>
        <p:nvPicPr>
          <p:cNvPr id="4" name="Рисунок 3" descr="20240225_1941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142852"/>
            <a:ext cx="1785950" cy="23812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20240225_1942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142852"/>
            <a:ext cx="1946686" cy="25955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20240225_19365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57422" y="142852"/>
            <a:ext cx="2010082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0240226_17583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20" y="2714620"/>
            <a:ext cx="1821669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20240226_17585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858016" y="142852"/>
            <a:ext cx="1714494" cy="2285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G-8b1c911b3e10a03adcb8e4fe294e7f0f-V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715140" y="2786058"/>
            <a:ext cx="1857388" cy="24765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1708942611545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285984" y="3000372"/>
            <a:ext cx="3733330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2" descr="https://avatars.mds.yandex.net/i?id=e34ac666f53909115f7f8fd642e623d42cd95ac0-10995513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8" y="0"/>
            <a:ext cx="9429816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285984" y="214290"/>
            <a:ext cx="385765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Было проведено совместное развлечение для детей и родителей по мотивам 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стихотворений Агнии </a:t>
            </a:r>
            <a:r>
              <a:rPr lang="ru-RU" sz="1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Барто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«Игрушки»</a:t>
            </a:r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16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Родители </a:t>
            </a:r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вместе с детьми читали 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стихи</a:t>
            </a:r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сочувствовали зайке и мишке, помогали бычку пройти по </a:t>
            </a:r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доске , играли в  мяч.</a:t>
            </a:r>
          </a:p>
          <a:p>
            <a:pPr algn="ctr"/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подвижную игру самолеты, танцы с зонтиком, танец для мишки . Папы учувствовали в конкурсе кораблик для лягушки.</a:t>
            </a:r>
            <a:endParaRPr lang="ru-RU" sz="1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170894144303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00760" y="2643182"/>
            <a:ext cx="2748454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170894144302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2198" y="285728"/>
            <a:ext cx="1976440" cy="22325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170894144306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3286124"/>
            <a:ext cx="1785950" cy="1573919"/>
          </a:xfrm>
          <a:prstGeom prst="rect">
            <a:avLst/>
          </a:prstGeom>
        </p:spPr>
      </p:pic>
      <p:pic>
        <p:nvPicPr>
          <p:cNvPr id="8" name="Рисунок 7" descr="170894203361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20" y="357166"/>
            <a:ext cx="2001421" cy="1871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170894203362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072198" y="4572008"/>
            <a:ext cx="2330122" cy="20812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1708942033658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57158" y="2357430"/>
            <a:ext cx="1714480" cy="26496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1708943324660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285984" y="3500438"/>
            <a:ext cx="3428992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2" descr="https://avatars.mds.yandex.net/i?id=e34ac666f53909115f7f8fd642e623d42cd95ac0-10995513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8" y="0"/>
            <a:ext cx="9429816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857356" y="0"/>
            <a:ext cx="4071966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Тема разработанного проекта выбрана с учетом возрастных особенностей детей </a:t>
            </a: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второй младшей группы.</a:t>
            </a:r>
            <a:endParaRPr lang="ru-RU" sz="1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Отмечалась </a:t>
            </a: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положительная реакция и эмоциональный отклик детей на знакомство с разными видами игрушек, дети проявляли интерес и желание играть с игрушками;</a:t>
            </a:r>
          </a:p>
          <a:p>
            <a:pPr algn="ctr"/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Возросла речевая активность детей.</a:t>
            </a:r>
          </a:p>
          <a:p>
            <a:pPr algn="ctr"/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Дети наизусть рассказывают короткие стихи по теме.</a:t>
            </a:r>
          </a:p>
          <a:p>
            <a:pPr algn="ctr"/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Дети получили возможность расширить кругозор о стихах, их героях, сопереживать героям, находить пути выхода из трудных ситуаций.</a:t>
            </a:r>
          </a:p>
          <a:p>
            <a:pPr algn="ctr"/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Считаем, </a:t>
            </a: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что удалось достигнуть хороших результатов взаимодействия педагог – родители, так как родители принимали активное участие в реализации проекта.</a:t>
            </a:r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17089460153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142852"/>
            <a:ext cx="1214414" cy="16128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170894601528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857364"/>
            <a:ext cx="1142976" cy="1518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170894601525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43834" y="142852"/>
            <a:ext cx="1285852" cy="17077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170894601524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15074" y="142852"/>
            <a:ext cx="1183349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170894601521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786710" y="1928802"/>
            <a:ext cx="1237119" cy="16430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1708946015229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273887" y="1857365"/>
            <a:ext cx="1237138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1708946015177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42844" y="3429000"/>
            <a:ext cx="1214414" cy="16128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1708946015202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643834" y="3643314"/>
            <a:ext cx="1290926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1708946015137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66310" y="3571877"/>
            <a:ext cx="1344715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1708946015164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714876" y="3786190"/>
            <a:ext cx="1290926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1708946015109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3214678" y="3929066"/>
            <a:ext cx="1290927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1708946015123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571604" y="3786190"/>
            <a:ext cx="1285884" cy="1707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1708946015083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1285852" y="5286388"/>
            <a:ext cx="1071570" cy="14231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 descr="1708946015096.jp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2571736" y="5357826"/>
            <a:ext cx="1021984" cy="1357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 descr="1708946015021.jp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7215206" y="5214950"/>
            <a:ext cx="1129542" cy="15001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 descr="1708946015052.jp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5715008" y="5286388"/>
            <a:ext cx="1071569" cy="1423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 descr="1708946014989.jp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4357686" y="5357826"/>
            <a:ext cx="1021984" cy="1357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Рисунок 21" descr="1708946014972.jp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0" y="5286388"/>
            <a:ext cx="1081638" cy="1436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533</TotalTime>
  <Words>318</Words>
  <Application>Microsoft Office PowerPoint</Application>
  <PresentationFormat>Экран (4:3)</PresentationFormat>
  <Paragraphs>38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Админ</cp:lastModifiedBy>
  <cp:revision>6</cp:revision>
  <dcterms:created xsi:type="dcterms:W3CDTF">2024-02-25T09:54:42Z</dcterms:created>
  <dcterms:modified xsi:type="dcterms:W3CDTF">2024-02-26T11:47:02Z</dcterms:modified>
</cp:coreProperties>
</file>