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88" r:id="rId12"/>
    <p:sldId id="273" r:id="rId13"/>
    <p:sldId id="275" r:id="rId14"/>
    <p:sldId id="292" r:id="rId15"/>
    <p:sldId id="293" r:id="rId16"/>
    <p:sldId id="272" r:id="rId17"/>
    <p:sldId id="290" r:id="rId18"/>
    <p:sldId id="278" r:id="rId19"/>
    <p:sldId id="279" r:id="rId20"/>
    <p:sldId id="267" r:id="rId21"/>
    <p:sldId id="282" r:id="rId22"/>
    <p:sldId id="283" r:id="rId23"/>
    <p:sldId id="274" r:id="rId24"/>
    <p:sldId id="284" r:id="rId25"/>
    <p:sldId id="285" r:id="rId26"/>
    <p:sldId id="287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D2F8CA3-3023-443F-A8DB-2C49F9C8E9EA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6D9470A-AF34-49A2-82F9-85EEB2E9A39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64704"/>
            <a:ext cx="3960440" cy="532859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 и зло</a:t>
            </a:r>
            <a:b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православной</a:t>
            </a:r>
            <a:b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традиции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Гарабаджиу Ирина Александровна</a:t>
            </a:r>
          </a:p>
          <a:p>
            <a:pPr algn="ctr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8965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358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1"/>
            <a:ext cx="813690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ХОРОШО И ЧТО ТАКОЕ ПЛОХО?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 Маяковский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Крошка сын к отцу пришел,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спросила кроха: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Что такое хорошо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что такое плохо?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меня секретов нет,-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слушайте, детишки,-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папы этого ответ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помещаю в книжке.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Если ветер крыши рвет,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град загрохал,-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знает - это вот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прогулок плохо.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Дождь покапал и прошел.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Солнце в целом свете.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- очень хорошо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большим и детям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2967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911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02"/>
            <a:ext cx="9144000" cy="690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697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980728"/>
            <a:ext cx="424847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Основной этап.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Ребята сегодня мы будем рассматривать тему «Добро и Зло в православной традиции». Действительно ребята, а что такое хорошо и что такое плохо?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81276"/>
            <a:ext cx="5769700" cy="363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564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Доброта 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это хорошие, искренние и бескорыстные поступки. Добрый человек всегда поможет другим и не оставит в беде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Зло —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это человек, который плохо относится к окружающим и природе. Как правило, это несчастливый, нервный и одинокий человек.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08920"/>
            <a:ext cx="475252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814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415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759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268760"/>
            <a:ext cx="511256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Физминутка – игра «Добрые мысли, добрые чувства»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Нужно молча, только глазами выразить друг другу добрые пожелания. Играем в парах. Начали передавать добрые пожелания.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А какие пожелания вы передавали?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Это был поступок?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Какие появились ощущения после поступка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Передайте словами свои ощущения.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Понравилась игра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96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607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77048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Мысли о Добре и Зле издавна волновали людей. Отражение этой темы мы находим в Библии. Многие авторы-классики также писали на эту тему.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Вспомним библейский сюжет о том, как появилось Зло на земле.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изгнания из рая Адам и Ева поселились к востоку от Эдема. Здесь началась суровая и безрадостная жизнь первых людей. Вскоре у них родился сын, которого назвали Каином, затем второй — Авель. Много надежд возлагали родители на детей, но, их мечтам не суждено было осуществиться. Рождение сыновей стало началом новых страданий и горя.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Каин рос грубым и непослушным мальчиком. Авель, напротив, был кроток и добр. Каин обрабатывал землю, а Авель пас стада овец. Однажды братья решили преподнести дары Богу. Каин принёс в жертву плоды земли, считая, что этим он заслужит Божью милость. Авель же, искренно молясь, преподнёс лучшую овечку из своего стада. Дар Авеля Бог радушно принял, а приношение Каина отверг.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57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060848"/>
            <a:ext cx="45365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обращается к Каину со словами: «Если не делаешь добро, то грех лежит у дверей, он влечет тебя к себе, но ты господствуй над ним». Тем самым Он обращает внимание на необходимость укрепления воли.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Как Вы считает, а видит ли Господь сегодня наше духовное состояние, обращается ли с такими же словами и к нам?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08720"/>
            <a:ext cx="60304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Ребята, а как Вы считаете, почему Господь не принял жертву Каина? Видел ли Он духовное состояние Каина?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166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и выбор темы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«Добро и зло» обусловлен следующими факторами:</a:t>
            </a:r>
          </a:p>
          <a:p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окружающая современная действительность;</a:t>
            </a:r>
          </a:p>
          <a:p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увеличение числа негативных проявлений в поведении среди детей младшего школьного возраста;</a:t>
            </a:r>
          </a:p>
          <a:p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изучение произведений по литературному чтению;</a:t>
            </a:r>
          </a:p>
          <a:p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изучение в 4 классе курса «Основы религиозных культур и светской этики» (модуль «Основы мировых религиозных культур»)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440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11507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Притча «Два волка»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Однажды один старый мудрый индеец — вождь племени — разговаривал со своим маленьким внуком.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 Почему бывают плохие люди? — спрашивал его любознательный внук.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 Плохих людей не бывает, — ответил вождь. — В каждом человеке есть две половины — светлая и тёмная. Светлая сторона души призывает человека к любви, доброте, отзывчивости, миру, надежде, искренности. А тёмная сторона олицетворяет зло, эгоизм, разрушение, зависть, ложь, измену. Это как битва двух волков. Представь себе, что один волк светлый, а второй — тёмный. Понимаешь?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 Понятно, — сказал малыш, тронутый до глубины души словами деда. Мальчик на какое-то время задумался, а потом спросил: — Но какой же волк побеждает в конце?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Старый индеец едва заметно улыбнулся: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 Всегда побеждает тот волк, которого ты кормишь.</a:t>
            </a:r>
          </a:p>
          <a:p>
            <a:r>
              <a:rPr lang="ru-RU" dirty="0"/>
              <a:t>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23838"/>
            <a:ext cx="9505056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66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Вспомните пословицы о добре и зле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из них вам нравятся больше всего?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хвались серебром, а добром.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Делай добро и жди добра.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Доброму человеку и чужая болезнь к сердцу.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Злой плачет от зависти, а добрый от радости.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 строит, а война разрушает.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Никакое худо до добра не доводит.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Жизнь дана на добрые дела.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 худа добра не бывает.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— на худо меняют.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Добра не смыслишь — так худа не делай.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Доброго чти, а злого не жалей.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Доброе дело два века живёт.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Добру расти, худу по норам ползти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делай другим того, что себе не желаешь.</a:t>
            </a:r>
          </a:p>
        </p:txBody>
      </p:sp>
    </p:spTree>
    <p:extLst>
      <p:ext uri="{BB962C8B-B14F-4D97-AF65-F5344CB8AC3E}">
        <p14:creationId xmlns:p14="http://schemas.microsoft.com/office/powerpoint/2010/main" val="3228449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484784"/>
            <a:ext cx="655272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Обсуждение в группах:</a:t>
            </a: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 группа (за Добро) - «Добро побеждает зло»,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 группа (за Зло) - «Зло - это фон для проявления Добра».               Раздаются тезисы группам.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Участники  готовят  ответы на вопросы: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	«Что такое добро и зло?»,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	«Как отличить добро от зла?»,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	«Действительно существует ли противостояние между ними? И какое место отведено человеку в этом?»,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	«Как не ошибиться в выборе?».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361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69847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  <a:p>
            <a:pPr algn="ctr"/>
            <a:endParaRPr lang="ru-RU" dirty="0"/>
          </a:p>
          <a:p>
            <a:r>
              <a:rPr lang="ru-RU" i="1" dirty="0"/>
              <a:t> 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Нарисуйте мини-плакат на тему «Спешите творить добро!»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Давайте теперь установим правила доброты.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128792" cy="459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731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1" y="764704"/>
            <a:ext cx="5355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dirty="0" smtClean="0"/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Заключительный этап.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24744"/>
            <a:ext cx="76328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Подведение итогов.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Обзор представленных суждений.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	Добро – это то, что служит сохранению и развитию жизни; все, что помогает человеку и природе, идет им на пользу. А все, что вредит этому - называют зло.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	Добро – способствует моральному совершенствованию человека и спасению его души.  Зло – способствует моральной деградации человека, толкает к дурным поступкам и, соблазняя к совершению греха, губит душу.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	 Зло и конфликты не повышают значение добра и гармонии. Природа добра и зла противоположна. Добро всегда старается победить зло, и наоборот.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	Зло – это отсутствие добра.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089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980728"/>
            <a:ext cx="6246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каждом человеке заложен потенциал добра и зла. Высшее проявление добра – мир и любовь (к Родине, к матери, другим близким и далеким людям, к живым и мертвым, к делу, природе и т.д.) Высшее проявление зла – война, убийство.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09431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9305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063" y="2511425"/>
            <a:ext cx="1792287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052736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ПРАВИЛА ДОБРОТЫ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Помогай слабым, маленьким, больным, пожилым, попавшим в беду.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511425"/>
            <a:ext cx="2304256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11425"/>
            <a:ext cx="2232248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5137160"/>
            <a:ext cx="41044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завидуй. Прощай другим ошибки.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255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сегодня был удачный,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прошёл для вас он зря.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все очень постарались.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Вам понравилось, друзья?</a:t>
            </a:r>
          </a:p>
        </p:txBody>
      </p:sp>
      <p:pic>
        <p:nvPicPr>
          <p:cNvPr id="3" name="Picture -1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6147"/>
            <a:ext cx="4248472" cy="5945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772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5760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воспитания нравственных чувств и этического сознания через раскрытие значения основных категорий христианской этики «добро»,  «зло»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75704"/>
            <a:ext cx="6264696" cy="357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082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30534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305342"/>
            <a:ext cx="48965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Показать учащимся необходимость целенаправленного воспитания в себе доброты, привить основы нравственного поведения.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Способствовать формированию коммуникативной компетенции школьников, вовлекая в процесс обсуждения.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Помочь развитию умения аргументировано доказывать собственную позицию и соотносить их с общечеловеческими ценностями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95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61024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часто ли дети задумываются над своими поступками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39717"/>
            <a:ext cx="4464496" cy="485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9113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484784"/>
            <a:ext cx="53285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результаты:</a:t>
            </a: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осознание необходимости личностного развития таких добродетелей, как благодарность, дружба, ответственность, честность, осторожность, трудолюбие и милосердие;  умение следить за своими словами и делами; способность контролировать собственную деятельность на основе выбора добра и пользы; настроенность на доброе поведение и добрые взаимоотношения с окружающими;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94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3"/>
            <a:ext cx="79928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Метапредметные: </a:t>
            </a: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познавательных УУД: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определять и формулировать цель деятельности с помощью учителя; воспринимать научный текст на слух, анализировать, выделять главное; преобразовывать информацию;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регулятивных УУД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определять и формулировать цель своей деятельности; составлять план действий; сохранять цель деятельности на протяжении всего занятия; анализировать результаты своей деятельности;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коммуникативных УУД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работать в малых учебных группах; прислушиваться к мнению других участников в учебном сотрудничестве; добывать научные знания из общения с учителем и одноклассниками; не допускать агрессивного поведения при работе в группах; аргументировать и доказывать свою точку зрения;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71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1"/>
            <a:ext cx="75608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Предметные: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приобщение к духовно-нравственным ценностям своего народа;  усвоение нравственных норм в ходе знакомства с православной культурой, имеющей особое значение в истории России, становлении её духовности и культуры; приобретение представлений о нравственности и духовности в рамках понятий добро – зло, правда – ложь, свобода и ответственность, совесть и долг.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Уровни внеурочной деятельности по духовно-нравственному направлению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Первый уровень – приобретение школьником социального знания. Достигается во взаимодействии с педагогом.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образовательные ресурсы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презентация, проектор, маркерная доска, карточки для групповой работы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715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761" y="958076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/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Ребята у  меня к вам просьба: закройте, пожалуйста, глаза на минуту, улыбнитесь (обязательно от души), откройте глаза, посмотрите: у нас в классе стало светлее. Это от ваших улыбок засияло солнце и согрело нас своим теплом. Когда вы улыбаетесь, у вас счастливые и добрые лица. А значит, здесь собрались добрые люди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64" y="3266400"/>
            <a:ext cx="4435152" cy="340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2280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151</TotalTime>
  <Words>1065</Words>
  <Application>Microsoft Office PowerPoint</Application>
  <PresentationFormat>Экран (4:3)</PresentationFormat>
  <Paragraphs>131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2024-03-12T17:00:04Z</dcterms:created>
  <dcterms:modified xsi:type="dcterms:W3CDTF">2024-03-12T19:52:02Z</dcterms:modified>
</cp:coreProperties>
</file>