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5" r:id="rId4"/>
    <p:sldId id="282" r:id="rId5"/>
    <p:sldId id="286" r:id="rId6"/>
    <p:sldId id="263" r:id="rId7"/>
    <p:sldId id="267" r:id="rId8"/>
    <p:sldId id="269" r:id="rId9"/>
    <p:sldId id="270" r:id="rId10"/>
    <p:sldId id="291" r:id="rId11"/>
    <p:sldId id="289" r:id="rId12"/>
    <p:sldId id="272" r:id="rId13"/>
    <p:sldId id="268" r:id="rId14"/>
    <p:sldId id="290" r:id="rId15"/>
    <p:sldId id="26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BAB"/>
    <a:srgbClr val="FFF1C5"/>
    <a:srgbClr val="FFE89F"/>
    <a:srgbClr val="FFD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217068-6548-460C-B871-84000925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9925564-C115-46D1-BC4E-2B7E4CDE8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A4E7993-1163-4FF9-BCD5-AB6517AA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1F8593E-362F-4FE0-9018-A373FA9E7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1EA770-0EDC-4C29-9390-5453D7000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92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06E4AF-0265-4699-B1E1-FD9C6E06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3194051-D07B-42AF-BD07-E23C3D838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974F7F3-18C2-4C12-ABC2-C124CBF9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95FC-8371-49C9-827C-0CEBE632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F8FC8F-11DD-4E63-A923-7A3CD0AC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940448A-5944-4FF1-99B7-A24E4C7B0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605CBA5-C5C6-4891-AFB2-37820F4E1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B94C671-4669-424A-8F38-EC6882E2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AD31112-1AF5-49B5-B121-93A71E7D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49F4585-D6A1-4486-B0BC-84F35C38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16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7DECCF-9C31-47D8-8E2B-DC4740A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460BA55-845D-47EB-BF96-6CFD9E6A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7822CE9-00F9-43A2-97A0-2095D79A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FFD5B78-C685-4123-9413-DEF3D5D2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8181E7F-6CA1-4532-9240-FD960886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7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B55FAE-6AF6-4F4E-BFAA-7B7634B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28CA11E-AF8D-48CE-8201-7DD1B03B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993576-3D47-4A44-BE0D-B5BB62A7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3E19543-F186-4015-8CF5-461213FCA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25E35C0-CD0D-4B4B-83A2-56AA0D3D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44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35A43-A178-434B-BE58-718D78A0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AABF0B-FF1E-41EA-A099-8F9F65C4D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3A6C46B-C737-4518-8293-64D27FFA0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89EEB2A-E108-4722-9FD3-36D7B8463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2396DA2-153C-4189-9E17-544CD1E9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15BC4D4-A639-4A8B-ACFF-DA477024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31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1A0324-8C91-4D19-A679-CCB44642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2BBA89D-CDE0-4557-AC28-C4EDA0A1E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E04DC93-C305-4CB0-919E-E99C2F605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D741BD8-8DC5-4CB4-A8B2-FE207BE2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1548051-FD85-4A60-B917-CBF1E5703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1879F48-A0E6-4C66-A09B-E5F4EFE83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6DC7FD9-BEEA-48BF-81D8-D433D7CB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CD08E04-0F5C-42A0-ADA3-A52C1296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46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CB99C1-5CA6-4862-B4CC-3B0D0EB3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7990077-A291-4BDE-AD69-840B0ABF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86960D8-D2E9-460C-894D-B8CEBC53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4E48B82-2A02-4A3D-A92D-80E05B249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52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0459BD81-5113-4CD9-97C6-50662607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C80A11C-2848-4973-A066-C03732CF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DC7141E-9647-4D31-A717-3DD36D21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85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5FF398-7E60-47A3-90B7-06451586C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D902727-ECB0-4B25-A9AB-2C8FE14A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8D7A9E7-5105-4FFD-B884-F3DC4386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3E14819-A7BD-43B4-BB2F-B1508ED5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EB2D63C-4F82-40A1-8704-19E73239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1F00FA2-6C47-4C64-A589-90B892B3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0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C91578-F219-42F0-97B8-E8F80553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FED3768-7886-49C1-B885-94E3D9BE2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56B5780-3F50-404D-A773-856170819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EE1C260-1B08-42A3-99CB-F9858FBB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BEA686C-97D3-408C-96D0-E86F18E9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FB2B7A7-EAD0-47ED-99DD-FBFECF8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78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F75A6B-17CD-4AD3-9C22-454732F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F4A9411-A10E-49CB-A682-F2DA36A2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FDAA7C1-7CA5-42BD-833D-D26B1BE93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E2BBE-10D4-418B-9D99-7EA86641ED2F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706298-246C-467F-9798-9A2B4B57E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435FFE-C376-47B5-ABBA-4B9B09EA9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EE3B92E-E4E9-40AF-9900-E126E6C8D6E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xmlns="" id="{1DA028C8-1325-4FC8-B28D-8987480C58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73"/>
            </a:avLst>
          </a:prstGeom>
          <a:pattFill prst="pct80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9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2616922" y="668327"/>
            <a:ext cx="6909213" cy="2789382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</a:rPr>
              <a:t>6 Марта.</a:t>
            </a:r>
          </a:p>
          <a:p>
            <a:pPr algn="ctr"/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</a:rPr>
              <a:t>Классная работа.</a:t>
            </a:r>
            <a:endParaRPr lang="ru-RU" sz="6000" b="1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27754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771" y="590337"/>
            <a:ext cx="9763267" cy="5656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856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485" y="847583"/>
            <a:ext cx="7080771" cy="4385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95911" y="2316831"/>
            <a:ext cx="43613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С.23 –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тетрадь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389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4836448" y="386195"/>
            <a:ext cx="2519104" cy="699655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Запиши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6839573-7BEF-42CC-A2A8-901A303BD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35" y="4006123"/>
            <a:ext cx="1729077" cy="263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2F3E723-63DD-4BD7-B87A-2B0F3104B9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7" t="22000" r="34097" b="53333"/>
          <a:stretch/>
        </p:blipFill>
        <p:spPr>
          <a:xfrm>
            <a:off x="2800349" y="1497330"/>
            <a:ext cx="7560791" cy="40690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93ED15F-B725-40C1-B38C-BA75595C42C7}"/>
              </a:ext>
            </a:extLst>
          </p:cNvPr>
          <p:cNvSpPr txBox="1"/>
          <p:nvPr/>
        </p:nvSpPr>
        <p:spPr>
          <a:xfrm>
            <a:off x="4629150" y="5002676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14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F682FF8-3D54-4C87-946C-CBA6C648B24E}"/>
              </a:ext>
            </a:extLst>
          </p:cNvPr>
          <p:cNvSpPr txBox="1"/>
          <p:nvPr/>
        </p:nvSpPr>
        <p:spPr>
          <a:xfrm>
            <a:off x="6212552" y="5002676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18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4981CEE-7214-44AB-B6AB-FDEEC294B241}"/>
              </a:ext>
            </a:extLst>
          </p:cNvPr>
          <p:cNvSpPr txBox="1"/>
          <p:nvPr/>
        </p:nvSpPr>
        <p:spPr>
          <a:xfrm>
            <a:off x="7600951" y="5002676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17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4CD52B5-7333-4320-988F-CC5698FF3FC1}"/>
              </a:ext>
            </a:extLst>
          </p:cNvPr>
          <p:cNvSpPr txBox="1"/>
          <p:nvPr/>
        </p:nvSpPr>
        <p:spPr>
          <a:xfrm>
            <a:off x="9102090" y="5002675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260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3783329" y="409055"/>
            <a:ext cx="4057651" cy="812800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Самопроверка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48689C99-9E92-4750-B376-BECA7B415FFE}"/>
              </a:ext>
            </a:extLst>
          </p:cNvPr>
          <p:cNvSpPr/>
          <p:nvPr/>
        </p:nvSpPr>
        <p:spPr>
          <a:xfrm>
            <a:off x="712471" y="1847964"/>
            <a:ext cx="10294620" cy="100391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11,12, …., …., 15, …., ….., 18, …., ….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6839573-7BEF-42CC-A2A8-901A303BD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35" y="4006123"/>
            <a:ext cx="1729077" cy="263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5341172A-C9D7-4AB1-A9AD-76059EAB6255}"/>
              </a:ext>
            </a:extLst>
          </p:cNvPr>
          <p:cNvSpPr/>
          <p:nvPr/>
        </p:nvSpPr>
        <p:spPr>
          <a:xfrm>
            <a:off x="2617470" y="2019720"/>
            <a:ext cx="815340" cy="660400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13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1E15C59A-86C0-47CC-B4B1-5B4BFD7DA7CD}"/>
              </a:ext>
            </a:extLst>
          </p:cNvPr>
          <p:cNvSpPr/>
          <p:nvPr/>
        </p:nvSpPr>
        <p:spPr>
          <a:xfrm>
            <a:off x="3661410" y="2019720"/>
            <a:ext cx="815340" cy="660400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14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A11750A0-0594-4BBE-A09B-CD2B46C019BD}"/>
              </a:ext>
            </a:extLst>
          </p:cNvPr>
          <p:cNvSpPr/>
          <p:nvPr/>
        </p:nvSpPr>
        <p:spPr>
          <a:xfrm>
            <a:off x="5688330" y="2019720"/>
            <a:ext cx="815340" cy="660400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16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95C1C14B-3F73-40A0-B3B7-3D9FB0E6C1DB}"/>
              </a:ext>
            </a:extLst>
          </p:cNvPr>
          <p:cNvSpPr/>
          <p:nvPr/>
        </p:nvSpPr>
        <p:spPr>
          <a:xfrm>
            <a:off x="6747510" y="2019720"/>
            <a:ext cx="815340" cy="660400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17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463F5124-EE4B-48AC-8620-644D3E62A127}"/>
              </a:ext>
            </a:extLst>
          </p:cNvPr>
          <p:cNvSpPr/>
          <p:nvPr/>
        </p:nvSpPr>
        <p:spPr>
          <a:xfrm>
            <a:off x="8877300" y="1992200"/>
            <a:ext cx="815340" cy="660400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19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55A2BAD5-1398-4222-BE70-BB022DCAFD2C}"/>
              </a:ext>
            </a:extLst>
          </p:cNvPr>
          <p:cNvSpPr/>
          <p:nvPr/>
        </p:nvSpPr>
        <p:spPr>
          <a:xfrm>
            <a:off x="9936480" y="1992200"/>
            <a:ext cx="815340" cy="660400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06724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430519" y="270018"/>
            <a:ext cx="1977401" cy="105586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С.47</a:t>
            </a:r>
            <a:endParaRPr lang="ru-RU" sz="6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120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4320539" y="443345"/>
            <a:ext cx="3497581" cy="812800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Итог урока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48689C99-9E92-4750-B376-BECA7B415FFE}"/>
              </a:ext>
            </a:extLst>
          </p:cNvPr>
          <p:cNvSpPr/>
          <p:nvPr/>
        </p:nvSpPr>
        <p:spPr>
          <a:xfrm>
            <a:off x="4183380" y="1879600"/>
            <a:ext cx="3942080" cy="8128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Я уже знал(а) 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6839573-7BEF-42CC-A2A8-901A303BD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35" y="2811781"/>
            <a:ext cx="2511482" cy="383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A9FF8B0C-D56D-4824-B491-F0BCBEA1A310}"/>
              </a:ext>
            </a:extLst>
          </p:cNvPr>
          <p:cNvSpPr/>
          <p:nvPr/>
        </p:nvSpPr>
        <p:spPr>
          <a:xfrm>
            <a:off x="4069080" y="3315855"/>
            <a:ext cx="4170680" cy="8128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Теперь я знаю  …</a:t>
            </a:r>
          </a:p>
        </p:txBody>
      </p:sp>
    </p:spTree>
    <p:extLst>
      <p:ext uri="{BB962C8B-B14F-4D97-AF65-F5344CB8AC3E}">
        <p14:creationId xmlns:p14="http://schemas.microsoft.com/office/powerpoint/2010/main" val="178834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4548908" y="415637"/>
            <a:ext cx="2406073" cy="711200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Цепочка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4BD8B587-A696-4693-9D6D-3515BFAC2400}"/>
              </a:ext>
            </a:extLst>
          </p:cNvPr>
          <p:cNvSpPr/>
          <p:nvPr/>
        </p:nvSpPr>
        <p:spPr>
          <a:xfrm>
            <a:off x="1673916" y="4297632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C9C5BF79-CA55-4840-9CC4-216786E14D43}"/>
              </a:ext>
            </a:extLst>
          </p:cNvPr>
          <p:cNvSpPr/>
          <p:nvPr/>
        </p:nvSpPr>
        <p:spPr>
          <a:xfrm>
            <a:off x="3605106" y="2235199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-2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DB6C4790-FB98-4BD0-9775-F35B992E67E0}"/>
              </a:ext>
            </a:extLst>
          </p:cNvPr>
          <p:cNvSpPr/>
          <p:nvPr/>
        </p:nvSpPr>
        <p:spPr>
          <a:xfrm>
            <a:off x="5378488" y="4122804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+3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AED8DBF0-1B31-4D71-AF7C-58B3D5C8C7D6}"/>
              </a:ext>
            </a:extLst>
          </p:cNvPr>
          <p:cNvSpPr/>
          <p:nvPr/>
        </p:nvSpPr>
        <p:spPr>
          <a:xfrm>
            <a:off x="7289185" y="2070612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-4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A7DB4A89-7C1C-4FC9-BEC3-005E1C4F7368}"/>
              </a:ext>
            </a:extLst>
          </p:cNvPr>
          <p:cNvSpPr/>
          <p:nvPr/>
        </p:nvSpPr>
        <p:spPr>
          <a:xfrm>
            <a:off x="9225772" y="4223997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+3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6830EFDC-17D8-4759-9056-C748D32C4BB2}"/>
              </a:ext>
            </a:extLst>
          </p:cNvPr>
          <p:cNvCxnSpPr>
            <a:cxnSpLocks/>
            <a:stCxn id="7" idx="7"/>
            <a:endCxn id="8" idx="3"/>
          </p:cNvCxnSpPr>
          <p:nvPr/>
        </p:nvCxnSpPr>
        <p:spPr>
          <a:xfrm flipV="1">
            <a:off x="2734279" y="3254172"/>
            <a:ext cx="1052756" cy="121828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xmlns="" id="{829AE647-8EC4-4208-894C-5A22A26A1C3B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4831788" y="2975114"/>
            <a:ext cx="1167846" cy="114769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xmlns="" id="{1A77CD74-A62E-4B65-9FB8-56F0EB3F3B1F}"/>
              </a:ext>
            </a:extLst>
          </p:cNvPr>
          <p:cNvCxnSpPr>
            <a:cxnSpLocks/>
            <a:stCxn id="9" idx="7"/>
            <a:endCxn id="10" idx="3"/>
          </p:cNvCxnSpPr>
          <p:nvPr/>
        </p:nvCxnSpPr>
        <p:spPr>
          <a:xfrm flipV="1">
            <a:off x="6438851" y="3089585"/>
            <a:ext cx="1032263" cy="120804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6766F7DB-60A2-408A-BA1E-75FFCB93FB1E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8382688" y="2975114"/>
            <a:ext cx="1464230" cy="124888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9B2D6BB8-AF67-4CDD-B759-5FC6D3413A54}"/>
              </a:ext>
            </a:extLst>
          </p:cNvPr>
          <p:cNvCxnSpPr>
            <a:cxnSpLocks/>
          </p:cNvCxnSpPr>
          <p:nvPr/>
        </p:nvCxnSpPr>
        <p:spPr>
          <a:xfrm flipV="1">
            <a:off x="9978270" y="2346036"/>
            <a:ext cx="680494" cy="18871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0FF36B69-EBD0-4030-9A78-7033ECD33921}"/>
              </a:ext>
            </a:extLst>
          </p:cNvPr>
          <p:cNvSpPr/>
          <p:nvPr/>
        </p:nvSpPr>
        <p:spPr>
          <a:xfrm>
            <a:off x="10230966" y="1253194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+1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58CB64-ECAA-45E7-8338-80944A930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26" y="3996885"/>
            <a:ext cx="1729077" cy="263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>
            <a:extLst>
              <a:ext uri="{FF2B5EF4-FFF2-40B4-BE49-F238E27FC236}">
                <a16:creationId xmlns:a16="http://schemas.microsoft.com/office/drawing/2014/main" xmlns="" id="{9B121025-FB2B-4CCD-9367-BAF11D242DB1}"/>
              </a:ext>
            </a:extLst>
          </p:cNvPr>
          <p:cNvSpPr/>
          <p:nvPr/>
        </p:nvSpPr>
        <p:spPr>
          <a:xfrm>
            <a:off x="1817610" y="4429507"/>
            <a:ext cx="969819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xmlns="" id="{D8CEA6CB-235F-4702-8E2F-D23BACDB204D}"/>
              </a:ext>
            </a:extLst>
          </p:cNvPr>
          <p:cNvSpPr/>
          <p:nvPr/>
        </p:nvSpPr>
        <p:spPr>
          <a:xfrm>
            <a:off x="3740125" y="2308834"/>
            <a:ext cx="969819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xmlns="" id="{4CF4FF12-D42D-4E0F-B0CE-68316454A287}"/>
              </a:ext>
            </a:extLst>
          </p:cNvPr>
          <p:cNvSpPr/>
          <p:nvPr/>
        </p:nvSpPr>
        <p:spPr>
          <a:xfrm>
            <a:off x="5532400" y="4205990"/>
            <a:ext cx="969819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xmlns="" id="{AD7927EB-3DE3-4802-82A2-9E19F3C85DCF}"/>
              </a:ext>
            </a:extLst>
          </p:cNvPr>
          <p:cNvSpPr/>
          <p:nvPr/>
        </p:nvSpPr>
        <p:spPr>
          <a:xfrm>
            <a:off x="7417062" y="2156533"/>
            <a:ext cx="969819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xmlns="" id="{81257CB3-2A0D-4E88-A50A-922D2389D03B}"/>
              </a:ext>
            </a:extLst>
          </p:cNvPr>
          <p:cNvSpPr/>
          <p:nvPr/>
        </p:nvSpPr>
        <p:spPr>
          <a:xfrm>
            <a:off x="9348698" y="4324956"/>
            <a:ext cx="969819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xmlns="" id="{196DDA41-AD95-402F-838A-265A39156E32}"/>
              </a:ext>
            </a:extLst>
          </p:cNvPr>
          <p:cNvSpPr/>
          <p:nvPr/>
        </p:nvSpPr>
        <p:spPr>
          <a:xfrm>
            <a:off x="10406188" y="1384713"/>
            <a:ext cx="969819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26444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4548908" y="415637"/>
            <a:ext cx="2406073" cy="711200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Цепочка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4BD8B587-A696-4693-9D6D-3515BFAC2400}"/>
              </a:ext>
            </a:extLst>
          </p:cNvPr>
          <p:cNvSpPr/>
          <p:nvPr/>
        </p:nvSpPr>
        <p:spPr>
          <a:xfrm>
            <a:off x="1673916" y="4297632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C9C5BF79-CA55-4840-9CC4-216786E14D43}"/>
              </a:ext>
            </a:extLst>
          </p:cNvPr>
          <p:cNvSpPr/>
          <p:nvPr/>
        </p:nvSpPr>
        <p:spPr>
          <a:xfrm>
            <a:off x="3605106" y="2235199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-4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DB6C4790-FB98-4BD0-9775-F35B992E67E0}"/>
              </a:ext>
            </a:extLst>
          </p:cNvPr>
          <p:cNvSpPr/>
          <p:nvPr/>
        </p:nvSpPr>
        <p:spPr>
          <a:xfrm>
            <a:off x="5378488" y="4122804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+2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AED8DBF0-1B31-4D71-AF7C-58B3D5C8C7D6}"/>
              </a:ext>
            </a:extLst>
          </p:cNvPr>
          <p:cNvSpPr/>
          <p:nvPr/>
        </p:nvSpPr>
        <p:spPr>
          <a:xfrm>
            <a:off x="7289185" y="2070612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-6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A7DB4A89-7C1C-4FC9-BEC3-005E1C4F7368}"/>
              </a:ext>
            </a:extLst>
          </p:cNvPr>
          <p:cNvSpPr/>
          <p:nvPr/>
        </p:nvSpPr>
        <p:spPr>
          <a:xfrm>
            <a:off x="9225772" y="4223997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+4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6830EFDC-17D8-4759-9056-C748D32C4BB2}"/>
              </a:ext>
            </a:extLst>
          </p:cNvPr>
          <p:cNvCxnSpPr>
            <a:cxnSpLocks/>
            <a:stCxn id="7" idx="7"/>
            <a:endCxn id="8" idx="3"/>
          </p:cNvCxnSpPr>
          <p:nvPr/>
        </p:nvCxnSpPr>
        <p:spPr>
          <a:xfrm flipV="1">
            <a:off x="2734279" y="3254172"/>
            <a:ext cx="1052756" cy="121828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xmlns="" id="{829AE647-8EC4-4208-894C-5A22A26A1C3B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4831788" y="2975114"/>
            <a:ext cx="1167846" cy="114769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xmlns="" id="{1A77CD74-A62E-4B65-9FB8-56F0EB3F3B1F}"/>
              </a:ext>
            </a:extLst>
          </p:cNvPr>
          <p:cNvCxnSpPr>
            <a:cxnSpLocks/>
            <a:stCxn id="9" idx="7"/>
            <a:endCxn id="10" idx="3"/>
          </p:cNvCxnSpPr>
          <p:nvPr/>
        </p:nvCxnSpPr>
        <p:spPr>
          <a:xfrm flipV="1">
            <a:off x="6438851" y="3089585"/>
            <a:ext cx="1032263" cy="120804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6766F7DB-60A2-408A-BA1E-75FFCB93FB1E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8382688" y="2975114"/>
            <a:ext cx="1464230" cy="124888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9B2D6BB8-AF67-4CDD-B759-5FC6D3413A54}"/>
              </a:ext>
            </a:extLst>
          </p:cNvPr>
          <p:cNvCxnSpPr>
            <a:cxnSpLocks/>
          </p:cNvCxnSpPr>
          <p:nvPr/>
        </p:nvCxnSpPr>
        <p:spPr>
          <a:xfrm flipV="1">
            <a:off x="9978270" y="2346036"/>
            <a:ext cx="680494" cy="18871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0FF36B69-EBD0-4030-9A78-7033ECD33921}"/>
              </a:ext>
            </a:extLst>
          </p:cNvPr>
          <p:cNvSpPr/>
          <p:nvPr/>
        </p:nvSpPr>
        <p:spPr>
          <a:xfrm>
            <a:off x="10230966" y="1253194"/>
            <a:ext cx="1242292" cy="119380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+5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58CB64-ECAA-45E7-8338-80944A930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26" y="3996885"/>
            <a:ext cx="1729077" cy="263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>
            <a:extLst>
              <a:ext uri="{FF2B5EF4-FFF2-40B4-BE49-F238E27FC236}">
                <a16:creationId xmlns:a16="http://schemas.microsoft.com/office/drawing/2014/main" xmlns="" id="{9B121025-FB2B-4CCD-9367-BAF11D242DB1}"/>
              </a:ext>
            </a:extLst>
          </p:cNvPr>
          <p:cNvSpPr/>
          <p:nvPr/>
        </p:nvSpPr>
        <p:spPr>
          <a:xfrm>
            <a:off x="1817610" y="4429507"/>
            <a:ext cx="969819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xmlns="" id="{D8CEA6CB-235F-4702-8E2F-D23BACDB204D}"/>
              </a:ext>
            </a:extLst>
          </p:cNvPr>
          <p:cNvSpPr/>
          <p:nvPr/>
        </p:nvSpPr>
        <p:spPr>
          <a:xfrm>
            <a:off x="3730617" y="2346036"/>
            <a:ext cx="969819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xmlns="" id="{4CF4FF12-D42D-4E0F-B0CE-68316454A287}"/>
              </a:ext>
            </a:extLst>
          </p:cNvPr>
          <p:cNvSpPr/>
          <p:nvPr/>
        </p:nvSpPr>
        <p:spPr>
          <a:xfrm>
            <a:off x="5524673" y="4204058"/>
            <a:ext cx="969819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xmlns="" id="{AD7927EB-3DE3-4802-82A2-9E19F3C85DCF}"/>
              </a:ext>
            </a:extLst>
          </p:cNvPr>
          <p:cNvSpPr/>
          <p:nvPr/>
        </p:nvSpPr>
        <p:spPr>
          <a:xfrm>
            <a:off x="7425421" y="2194868"/>
            <a:ext cx="969819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xmlns="" id="{81257CB3-2A0D-4E88-A50A-922D2389D03B}"/>
              </a:ext>
            </a:extLst>
          </p:cNvPr>
          <p:cNvSpPr/>
          <p:nvPr/>
        </p:nvSpPr>
        <p:spPr>
          <a:xfrm>
            <a:off x="9362008" y="4369886"/>
            <a:ext cx="969819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xmlns="" id="{196DDA41-AD95-402F-838A-265A39156E32}"/>
              </a:ext>
            </a:extLst>
          </p:cNvPr>
          <p:cNvSpPr/>
          <p:nvPr/>
        </p:nvSpPr>
        <p:spPr>
          <a:xfrm>
            <a:off x="10247325" y="1357745"/>
            <a:ext cx="1209574" cy="9882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55940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6839573-7BEF-42CC-A2A8-901A303BD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55" y="3426125"/>
            <a:ext cx="2137098" cy="3262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AB8F3400-79B2-4BB3-ACA2-D834109D3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336" y="651510"/>
            <a:ext cx="269748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407EF07B-FAD2-49A2-B121-0FCDBCE85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546" y="1101090"/>
            <a:ext cx="269748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044C8748-47D8-4C00-94DF-C13A3E24D2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981" y="3760470"/>
            <a:ext cx="269748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643BD361-8690-4B02-A7AD-C3D171651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546" y="1009650"/>
            <a:ext cx="269748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0D3692FB-5D42-47A5-93E0-C7F5DE5EF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396" y="3397077"/>
            <a:ext cx="269748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7B1F9FCB-CB76-4E53-A0B2-B2DF5AA47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506" y="1215390"/>
            <a:ext cx="269748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2461D147-AAF2-4D7B-93CC-E63FE47B9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0627" y="3798570"/>
            <a:ext cx="269748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7B7A95D6-7B2E-42C1-BC60-E323933A9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8283" y="2048337"/>
            <a:ext cx="269748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FF289AC1-528D-4FED-9D2D-03E338212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39" y="2160271"/>
            <a:ext cx="269748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996A60C-D8B3-407A-BEDD-696DF9372E54}"/>
              </a:ext>
            </a:extLst>
          </p:cNvPr>
          <p:cNvSpPr txBox="1"/>
          <p:nvPr/>
        </p:nvSpPr>
        <p:spPr>
          <a:xfrm>
            <a:off x="2293097" y="934336"/>
            <a:ext cx="973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C25A671-899A-4E82-8FC4-AA37CDF45685}"/>
              </a:ext>
            </a:extLst>
          </p:cNvPr>
          <p:cNvSpPr txBox="1"/>
          <p:nvPr/>
        </p:nvSpPr>
        <p:spPr>
          <a:xfrm>
            <a:off x="822319" y="2493348"/>
            <a:ext cx="973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9205929-EF05-4741-8F9E-99B74ED522BF}"/>
              </a:ext>
            </a:extLst>
          </p:cNvPr>
          <p:cNvSpPr txBox="1"/>
          <p:nvPr/>
        </p:nvSpPr>
        <p:spPr>
          <a:xfrm>
            <a:off x="4354307" y="1415117"/>
            <a:ext cx="973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F5D560A-B5B6-47AF-9437-88B34C4B4D98}"/>
              </a:ext>
            </a:extLst>
          </p:cNvPr>
          <p:cNvSpPr txBox="1"/>
          <p:nvPr/>
        </p:nvSpPr>
        <p:spPr>
          <a:xfrm>
            <a:off x="6550914" y="1210725"/>
            <a:ext cx="973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49F66B5-BE8B-4FA5-9074-D5A00363796E}"/>
              </a:ext>
            </a:extLst>
          </p:cNvPr>
          <p:cNvSpPr txBox="1"/>
          <p:nvPr/>
        </p:nvSpPr>
        <p:spPr>
          <a:xfrm>
            <a:off x="4828366" y="4041603"/>
            <a:ext cx="973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795AB08-A678-4C2F-A39C-8ECA60A7BCB9}"/>
              </a:ext>
            </a:extLst>
          </p:cNvPr>
          <p:cNvSpPr txBox="1"/>
          <p:nvPr/>
        </p:nvSpPr>
        <p:spPr>
          <a:xfrm>
            <a:off x="6572299" y="3656118"/>
            <a:ext cx="973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20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D39E689-023F-4E73-A180-1091FB6A6538}"/>
              </a:ext>
            </a:extLst>
          </p:cNvPr>
          <p:cNvSpPr txBox="1"/>
          <p:nvPr/>
        </p:nvSpPr>
        <p:spPr>
          <a:xfrm>
            <a:off x="8647986" y="1509775"/>
            <a:ext cx="973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E8ECC31-73E4-4736-BD49-4C5015B30758}"/>
              </a:ext>
            </a:extLst>
          </p:cNvPr>
          <p:cNvSpPr txBox="1"/>
          <p:nvPr/>
        </p:nvSpPr>
        <p:spPr>
          <a:xfrm>
            <a:off x="8847964" y="4041604"/>
            <a:ext cx="973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19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6EB7B69C-4509-48B6-BC59-A1A7EDC87D16}"/>
              </a:ext>
            </a:extLst>
          </p:cNvPr>
          <p:cNvSpPr txBox="1"/>
          <p:nvPr/>
        </p:nvSpPr>
        <p:spPr>
          <a:xfrm>
            <a:off x="10553986" y="2303651"/>
            <a:ext cx="973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12</a:t>
            </a: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xmlns="" id="{A8E45117-8C14-424C-89FA-2EBE97252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3488" y="3855720"/>
            <a:ext cx="269748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F6D77BB-DFBE-4259-91C2-4999CB37DAC4}"/>
              </a:ext>
            </a:extLst>
          </p:cNvPr>
          <p:cNvSpPr txBox="1"/>
          <p:nvPr/>
        </p:nvSpPr>
        <p:spPr>
          <a:xfrm>
            <a:off x="10327291" y="4089573"/>
            <a:ext cx="973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26853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58CB64-ECAA-45E7-8338-80944A930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35" y="4006123"/>
            <a:ext cx="1729077" cy="263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2950" y="351847"/>
            <a:ext cx="4919095" cy="6293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773112" y="583276"/>
            <a:ext cx="5277168" cy="1535084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n>
                  <a:solidFill>
                    <a:sysClr val="windowText" lastClr="000000"/>
                  </a:solidFill>
                </a:ln>
              </a:rPr>
              <a:t>Тема урока</a:t>
            </a:r>
          </a:p>
        </p:txBody>
      </p:sp>
    </p:spTree>
    <p:extLst>
      <p:ext uri="{BB962C8B-B14F-4D97-AF65-F5344CB8AC3E}">
        <p14:creationId xmlns:p14="http://schemas.microsoft.com/office/powerpoint/2010/main" val="241564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4784436" y="378692"/>
            <a:ext cx="1745674" cy="738909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?????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6839573-7BEF-42CC-A2A8-901A303BD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35" y="4006123"/>
            <a:ext cx="1729077" cy="263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8C5553D-8F39-4B2F-9A4F-C80B5ABABE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4" t="19861" r="33699" b="68905"/>
          <a:stretch/>
        </p:blipFill>
        <p:spPr>
          <a:xfrm>
            <a:off x="2472280" y="1675535"/>
            <a:ext cx="7404100" cy="2330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7DD3DBF8-DA24-4DAC-9CEF-8E96B1389370}"/>
              </a:ext>
            </a:extLst>
          </p:cNvPr>
          <p:cNvSpPr/>
          <p:nvPr/>
        </p:nvSpPr>
        <p:spPr>
          <a:xfrm>
            <a:off x="3463637" y="4319078"/>
            <a:ext cx="1320799" cy="8128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BBC10FEA-B01D-4F77-AC04-4BFC53BB23F6}"/>
              </a:ext>
            </a:extLst>
          </p:cNvPr>
          <p:cNvSpPr/>
          <p:nvPr/>
        </p:nvSpPr>
        <p:spPr>
          <a:xfrm>
            <a:off x="7651802" y="4319078"/>
            <a:ext cx="3080327" cy="8128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десяток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11ECA798-F3D2-410C-878A-01A2ED19F40D}"/>
              </a:ext>
            </a:extLst>
          </p:cNvPr>
          <p:cNvSpPr/>
          <p:nvPr/>
        </p:nvSpPr>
        <p:spPr>
          <a:xfrm>
            <a:off x="7651801" y="5387880"/>
            <a:ext cx="3080327" cy="8128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ДЦАТЬ</a:t>
            </a:r>
          </a:p>
        </p:txBody>
      </p:sp>
    </p:spTree>
    <p:extLst>
      <p:ext uri="{BB962C8B-B14F-4D97-AF65-F5344CB8AC3E}">
        <p14:creationId xmlns:p14="http://schemas.microsoft.com/office/powerpoint/2010/main" val="23619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3048467" y="1945749"/>
            <a:ext cx="4202079" cy="57727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ОДИН-НА-ДЦАТЬ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6839573-7BEF-42CC-A2A8-901A303BD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12494" y="4116960"/>
            <a:ext cx="1605252" cy="263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0487031-3B85-499C-8213-4E67F4E978B6}"/>
              </a:ext>
            </a:extLst>
          </p:cNvPr>
          <p:cNvSpPr/>
          <p:nvPr/>
        </p:nvSpPr>
        <p:spPr>
          <a:xfrm>
            <a:off x="946757" y="970781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0C16C40-4DFB-4AA3-8065-B018062A9F3C}"/>
              </a:ext>
            </a:extLst>
          </p:cNvPr>
          <p:cNvSpPr/>
          <p:nvPr/>
        </p:nvSpPr>
        <p:spPr>
          <a:xfrm>
            <a:off x="1741084" y="98001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F7C3D62-9D2E-481D-AD71-654DCCE6B7C0}"/>
              </a:ext>
            </a:extLst>
          </p:cNvPr>
          <p:cNvSpPr/>
          <p:nvPr/>
        </p:nvSpPr>
        <p:spPr>
          <a:xfrm>
            <a:off x="2535411" y="970780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F167417F-AC40-4907-95AE-5894CC26B808}"/>
              </a:ext>
            </a:extLst>
          </p:cNvPr>
          <p:cNvSpPr/>
          <p:nvPr/>
        </p:nvSpPr>
        <p:spPr>
          <a:xfrm>
            <a:off x="3324665" y="97077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179EC4D-5694-4058-A0FC-113E00AF390E}"/>
              </a:ext>
            </a:extLst>
          </p:cNvPr>
          <p:cNvSpPr/>
          <p:nvPr/>
        </p:nvSpPr>
        <p:spPr>
          <a:xfrm>
            <a:off x="4113919" y="97077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D02EA4AF-BECB-4072-BBD2-1FA9D165B528}"/>
              </a:ext>
            </a:extLst>
          </p:cNvPr>
          <p:cNvSpPr/>
          <p:nvPr/>
        </p:nvSpPr>
        <p:spPr>
          <a:xfrm>
            <a:off x="4898100" y="960652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8451327A-C62B-4284-8566-B1E378213358}"/>
              </a:ext>
            </a:extLst>
          </p:cNvPr>
          <p:cNvSpPr/>
          <p:nvPr/>
        </p:nvSpPr>
        <p:spPr>
          <a:xfrm>
            <a:off x="5698859" y="96247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4C4EACAD-7CB4-4EDB-931B-92363B1651A3}"/>
              </a:ext>
            </a:extLst>
          </p:cNvPr>
          <p:cNvSpPr/>
          <p:nvPr/>
        </p:nvSpPr>
        <p:spPr>
          <a:xfrm>
            <a:off x="6489472" y="95610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3EC360D1-FB1D-490C-8AAC-8302C20C601C}"/>
              </a:ext>
            </a:extLst>
          </p:cNvPr>
          <p:cNvSpPr/>
          <p:nvPr/>
        </p:nvSpPr>
        <p:spPr>
          <a:xfrm>
            <a:off x="7280085" y="95610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76080788-FB57-4769-8513-917147E11900}"/>
              </a:ext>
            </a:extLst>
          </p:cNvPr>
          <p:cNvSpPr/>
          <p:nvPr/>
        </p:nvSpPr>
        <p:spPr>
          <a:xfrm>
            <a:off x="8034196" y="96236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3D6A03C5-1E78-4D58-B6CA-6BE3026A70CF}"/>
              </a:ext>
            </a:extLst>
          </p:cNvPr>
          <p:cNvSpPr/>
          <p:nvPr/>
        </p:nvSpPr>
        <p:spPr>
          <a:xfrm>
            <a:off x="946757" y="29652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29BFEEC3-9791-4EF3-80E5-99D48ADA8512}"/>
              </a:ext>
            </a:extLst>
          </p:cNvPr>
          <p:cNvSpPr/>
          <p:nvPr/>
        </p:nvSpPr>
        <p:spPr>
          <a:xfrm>
            <a:off x="946756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C6527897-6A24-448F-B366-BFA29E01310F}"/>
              </a:ext>
            </a:extLst>
          </p:cNvPr>
          <p:cNvSpPr/>
          <p:nvPr/>
        </p:nvSpPr>
        <p:spPr>
          <a:xfrm>
            <a:off x="1703231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B3A84C62-1559-46C7-8E52-1906ED6795C3}"/>
              </a:ext>
            </a:extLst>
          </p:cNvPr>
          <p:cNvSpPr/>
          <p:nvPr/>
        </p:nvSpPr>
        <p:spPr>
          <a:xfrm>
            <a:off x="2459706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31B2400B-E980-4E0B-967B-A33BDCFDEC97}"/>
              </a:ext>
            </a:extLst>
          </p:cNvPr>
          <p:cNvSpPr/>
          <p:nvPr/>
        </p:nvSpPr>
        <p:spPr>
          <a:xfrm>
            <a:off x="946756" y="2523022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80283C1E-BF2B-47B5-9DA1-047782233986}"/>
              </a:ext>
            </a:extLst>
          </p:cNvPr>
          <p:cNvSpPr/>
          <p:nvPr/>
        </p:nvSpPr>
        <p:spPr>
          <a:xfrm>
            <a:off x="1703232" y="2523022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4F60526D-A602-41B2-A269-AC49B4F8325D}"/>
              </a:ext>
            </a:extLst>
          </p:cNvPr>
          <p:cNvSpPr/>
          <p:nvPr/>
        </p:nvSpPr>
        <p:spPr>
          <a:xfrm>
            <a:off x="3254032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564DFC65-4156-4894-8F9E-DCB7A607E8D0}"/>
              </a:ext>
            </a:extLst>
          </p:cNvPr>
          <p:cNvSpPr/>
          <p:nvPr/>
        </p:nvSpPr>
        <p:spPr>
          <a:xfrm>
            <a:off x="4048359" y="320285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2FD0B62A-430C-4FE6-965D-254B034E2DAA}"/>
              </a:ext>
            </a:extLst>
          </p:cNvPr>
          <p:cNvSpPr/>
          <p:nvPr/>
        </p:nvSpPr>
        <p:spPr>
          <a:xfrm>
            <a:off x="4811856" y="3195551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5EB09ABF-C750-40A7-A7E4-1DAC7216DC7D}"/>
              </a:ext>
            </a:extLst>
          </p:cNvPr>
          <p:cNvSpPr/>
          <p:nvPr/>
        </p:nvSpPr>
        <p:spPr>
          <a:xfrm>
            <a:off x="5592853" y="3195551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375E68FF-9EB1-49E5-AF69-2663379F5821}"/>
              </a:ext>
            </a:extLst>
          </p:cNvPr>
          <p:cNvSpPr/>
          <p:nvPr/>
        </p:nvSpPr>
        <p:spPr>
          <a:xfrm>
            <a:off x="6387180" y="3195550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F232D9D1-A810-4D88-A8BD-77432B74E20C}"/>
              </a:ext>
            </a:extLst>
          </p:cNvPr>
          <p:cNvSpPr/>
          <p:nvPr/>
        </p:nvSpPr>
        <p:spPr>
          <a:xfrm>
            <a:off x="7168177" y="319554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90E1357E-B35B-449B-B12A-BBFB7B2E2CE6}"/>
              </a:ext>
            </a:extLst>
          </p:cNvPr>
          <p:cNvSpPr/>
          <p:nvPr/>
        </p:nvSpPr>
        <p:spPr>
          <a:xfrm>
            <a:off x="7962504" y="319554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918B7000-A400-489E-8CA5-27AFEE1C2ED7}"/>
              </a:ext>
            </a:extLst>
          </p:cNvPr>
          <p:cNvSpPr/>
          <p:nvPr/>
        </p:nvSpPr>
        <p:spPr>
          <a:xfrm>
            <a:off x="3117304" y="3948593"/>
            <a:ext cx="4202079" cy="57727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ДВЕ-НА-ДЦАТЬ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FACEA388-397B-4ED9-9648-D96655C7E6BF}"/>
              </a:ext>
            </a:extLst>
          </p:cNvPr>
          <p:cNvSpPr/>
          <p:nvPr/>
        </p:nvSpPr>
        <p:spPr>
          <a:xfrm>
            <a:off x="1030043" y="526794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B14526DD-3756-4510-87AD-9AA30F0BF7CE}"/>
              </a:ext>
            </a:extLst>
          </p:cNvPr>
          <p:cNvSpPr/>
          <p:nvPr/>
        </p:nvSpPr>
        <p:spPr>
          <a:xfrm>
            <a:off x="1846341" y="526429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E0905559-24F7-4FD9-A143-A528DB88DB37}"/>
              </a:ext>
            </a:extLst>
          </p:cNvPr>
          <p:cNvSpPr/>
          <p:nvPr/>
        </p:nvSpPr>
        <p:spPr>
          <a:xfrm>
            <a:off x="2644721" y="5264293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91DA5768-05BF-42B0-AE54-14C6F4816BCA}"/>
              </a:ext>
            </a:extLst>
          </p:cNvPr>
          <p:cNvSpPr/>
          <p:nvPr/>
        </p:nvSpPr>
        <p:spPr>
          <a:xfrm>
            <a:off x="3405386" y="5264293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3486C03A-AED1-4DAD-8A43-0FB46E1DD9AC}"/>
              </a:ext>
            </a:extLst>
          </p:cNvPr>
          <p:cNvSpPr/>
          <p:nvPr/>
        </p:nvSpPr>
        <p:spPr>
          <a:xfrm>
            <a:off x="4217056" y="527474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6C140D6-2492-4EE8-8E0D-5ED140B80F04}"/>
              </a:ext>
            </a:extLst>
          </p:cNvPr>
          <p:cNvSpPr/>
          <p:nvPr/>
        </p:nvSpPr>
        <p:spPr>
          <a:xfrm>
            <a:off x="5009090" y="527474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2A68E1B1-70B9-43C2-A169-2677DAD63CA5}"/>
              </a:ext>
            </a:extLst>
          </p:cNvPr>
          <p:cNvSpPr/>
          <p:nvPr/>
        </p:nvSpPr>
        <p:spPr>
          <a:xfrm>
            <a:off x="5807617" y="528083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0C9AA60F-2DE6-4146-A367-A788736AAAD7}"/>
              </a:ext>
            </a:extLst>
          </p:cNvPr>
          <p:cNvSpPr/>
          <p:nvPr/>
        </p:nvSpPr>
        <p:spPr>
          <a:xfrm>
            <a:off x="6596870" y="528083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04CC2891-A800-4F8C-BE65-E22EEE33DF35}"/>
              </a:ext>
            </a:extLst>
          </p:cNvPr>
          <p:cNvSpPr/>
          <p:nvPr/>
        </p:nvSpPr>
        <p:spPr>
          <a:xfrm>
            <a:off x="8118200" y="528814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82EC6F74-5961-46A2-AE70-6E8C98091B4E}"/>
              </a:ext>
            </a:extLst>
          </p:cNvPr>
          <p:cNvSpPr/>
          <p:nvPr/>
        </p:nvSpPr>
        <p:spPr>
          <a:xfrm>
            <a:off x="7356826" y="528386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219EBC4F-E1CD-478A-8046-51AA031DF661}"/>
              </a:ext>
            </a:extLst>
          </p:cNvPr>
          <p:cNvSpPr/>
          <p:nvPr/>
        </p:nvSpPr>
        <p:spPr>
          <a:xfrm>
            <a:off x="1012434" y="4580803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ECEB8F92-367F-4EDA-9D78-3FC04A718C95}"/>
              </a:ext>
            </a:extLst>
          </p:cNvPr>
          <p:cNvSpPr/>
          <p:nvPr/>
        </p:nvSpPr>
        <p:spPr>
          <a:xfrm>
            <a:off x="1833328" y="4580803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xmlns="" id="{D2D75DE9-FC00-4438-9F75-4488F3C114B3}"/>
              </a:ext>
            </a:extLst>
          </p:cNvPr>
          <p:cNvSpPr/>
          <p:nvPr/>
        </p:nvSpPr>
        <p:spPr>
          <a:xfrm>
            <a:off x="3078006" y="6087087"/>
            <a:ext cx="4202079" cy="57727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ТРИ-НА-ДЦАТЬ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C1B632F2-2602-4D21-B825-4524674F8BAC}"/>
              </a:ext>
            </a:extLst>
          </p:cNvPr>
          <p:cNvSpPr/>
          <p:nvPr/>
        </p:nvSpPr>
        <p:spPr>
          <a:xfrm>
            <a:off x="2612851" y="4580801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: скругленные углы 42">
            <a:extLst>
              <a:ext uri="{FF2B5EF4-FFF2-40B4-BE49-F238E27FC236}">
                <a16:creationId xmlns:a16="http://schemas.microsoft.com/office/drawing/2014/main" xmlns="" id="{BBE4FD27-E628-465A-8C9A-C89562D50BFF}"/>
              </a:ext>
            </a:extLst>
          </p:cNvPr>
          <p:cNvSpPr/>
          <p:nvPr/>
        </p:nvSpPr>
        <p:spPr>
          <a:xfrm>
            <a:off x="9170786" y="682141"/>
            <a:ext cx="2560260" cy="57727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ДЕСЯТЬ</a:t>
            </a:r>
          </a:p>
        </p:txBody>
      </p:sp>
      <p:sp>
        <p:nvSpPr>
          <p:cNvPr id="44" name="Прямоугольник: скругленные углы 43">
            <a:extLst>
              <a:ext uri="{FF2B5EF4-FFF2-40B4-BE49-F238E27FC236}">
                <a16:creationId xmlns:a16="http://schemas.microsoft.com/office/drawing/2014/main" xmlns="" id="{44BE9C66-7C30-49DF-9A81-F5C6DDE890EC}"/>
              </a:ext>
            </a:extLst>
          </p:cNvPr>
          <p:cNvSpPr/>
          <p:nvPr/>
        </p:nvSpPr>
        <p:spPr>
          <a:xfrm>
            <a:off x="9170786" y="1486051"/>
            <a:ext cx="2560260" cy="57727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ДЦАТЬ</a:t>
            </a:r>
          </a:p>
        </p:txBody>
      </p:sp>
    </p:spTree>
    <p:extLst>
      <p:ext uri="{BB962C8B-B14F-4D97-AF65-F5344CB8AC3E}">
        <p14:creationId xmlns:p14="http://schemas.microsoft.com/office/powerpoint/2010/main" val="325768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9" grpId="0" animBg="1"/>
      <p:bldP spid="20" grpId="0" animBg="1"/>
      <p:bldP spid="2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3107979" y="1788090"/>
            <a:ext cx="4202079" cy="57727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ЧЕТЫР-НА-ДЦАТЬ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6839573-7BEF-42CC-A2A8-901A303BD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12494" y="4116960"/>
            <a:ext cx="1605252" cy="263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0487031-3B85-499C-8213-4E67F4E978B6}"/>
              </a:ext>
            </a:extLst>
          </p:cNvPr>
          <p:cNvSpPr/>
          <p:nvPr/>
        </p:nvSpPr>
        <p:spPr>
          <a:xfrm>
            <a:off x="946757" y="970781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0C16C40-4DFB-4AA3-8065-B018062A9F3C}"/>
              </a:ext>
            </a:extLst>
          </p:cNvPr>
          <p:cNvSpPr/>
          <p:nvPr/>
        </p:nvSpPr>
        <p:spPr>
          <a:xfrm>
            <a:off x="1741084" y="98001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F7C3D62-9D2E-481D-AD71-654DCCE6B7C0}"/>
              </a:ext>
            </a:extLst>
          </p:cNvPr>
          <p:cNvSpPr/>
          <p:nvPr/>
        </p:nvSpPr>
        <p:spPr>
          <a:xfrm>
            <a:off x="2535411" y="970780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F167417F-AC40-4907-95AE-5894CC26B808}"/>
              </a:ext>
            </a:extLst>
          </p:cNvPr>
          <p:cNvSpPr/>
          <p:nvPr/>
        </p:nvSpPr>
        <p:spPr>
          <a:xfrm>
            <a:off x="3324665" y="97077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179EC4D-5694-4058-A0FC-113E00AF390E}"/>
              </a:ext>
            </a:extLst>
          </p:cNvPr>
          <p:cNvSpPr/>
          <p:nvPr/>
        </p:nvSpPr>
        <p:spPr>
          <a:xfrm>
            <a:off x="4113919" y="97077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D02EA4AF-BECB-4072-BBD2-1FA9D165B528}"/>
              </a:ext>
            </a:extLst>
          </p:cNvPr>
          <p:cNvSpPr/>
          <p:nvPr/>
        </p:nvSpPr>
        <p:spPr>
          <a:xfrm>
            <a:off x="4898100" y="960652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8451327A-C62B-4284-8566-B1E378213358}"/>
              </a:ext>
            </a:extLst>
          </p:cNvPr>
          <p:cNvSpPr/>
          <p:nvPr/>
        </p:nvSpPr>
        <p:spPr>
          <a:xfrm>
            <a:off x="5698859" y="96247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4C4EACAD-7CB4-4EDB-931B-92363B1651A3}"/>
              </a:ext>
            </a:extLst>
          </p:cNvPr>
          <p:cNvSpPr/>
          <p:nvPr/>
        </p:nvSpPr>
        <p:spPr>
          <a:xfrm>
            <a:off x="6489472" y="95610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3EC360D1-FB1D-490C-8AAC-8302C20C601C}"/>
              </a:ext>
            </a:extLst>
          </p:cNvPr>
          <p:cNvSpPr/>
          <p:nvPr/>
        </p:nvSpPr>
        <p:spPr>
          <a:xfrm>
            <a:off x="7280085" y="95610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76080788-FB57-4769-8513-917147E11900}"/>
              </a:ext>
            </a:extLst>
          </p:cNvPr>
          <p:cNvSpPr/>
          <p:nvPr/>
        </p:nvSpPr>
        <p:spPr>
          <a:xfrm>
            <a:off x="8034196" y="96236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3D6A03C5-1E78-4D58-B6CA-6BE3026A70CF}"/>
              </a:ext>
            </a:extLst>
          </p:cNvPr>
          <p:cNvSpPr/>
          <p:nvPr/>
        </p:nvSpPr>
        <p:spPr>
          <a:xfrm>
            <a:off x="946757" y="29652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29BFEEC3-9791-4EF3-80E5-99D48ADA8512}"/>
              </a:ext>
            </a:extLst>
          </p:cNvPr>
          <p:cNvSpPr/>
          <p:nvPr/>
        </p:nvSpPr>
        <p:spPr>
          <a:xfrm>
            <a:off x="946756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C6527897-6A24-448F-B366-BFA29E01310F}"/>
              </a:ext>
            </a:extLst>
          </p:cNvPr>
          <p:cNvSpPr/>
          <p:nvPr/>
        </p:nvSpPr>
        <p:spPr>
          <a:xfrm>
            <a:off x="1703231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B3A84C62-1559-46C7-8E52-1906ED6795C3}"/>
              </a:ext>
            </a:extLst>
          </p:cNvPr>
          <p:cNvSpPr/>
          <p:nvPr/>
        </p:nvSpPr>
        <p:spPr>
          <a:xfrm>
            <a:off x="2459706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31B2400B-E980-4E0B-967B-A33BDCFDEC97}"/>
              </a:ext>
            </a:extLst>
          </p:cNvPr>
          <p:cNvSpPr/>
          <p:nvPr/>
        </p:nvSpPr>
        <p:spPr>
          <a:xfrm>
            <a:off x="1747516" y="282670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80283C1E-BF2B-47B5-9DA1-047782233986}"/>
              </a:ext>
            </a:extLst>
          </p:cNvPr>
          <p:cNvSpPr/>
          <p:nvPr/>
        </p:nvSpPr>
        <p:spPr>
          <a:xfrm>
            <a:off x="2526624" y="282669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4F60526D-A602-41B2-A269-AC49B4F8325D}"/>
              </a:ext>
            </a:extLst>
          </p:cNvPr>
          <p:cNvSpPr/>
          <p:nvPr/>
        </p:nvSpPr>
        <p:spPr>
          <a:xfrm>
            <a:off x="3254032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564DFC65-4156-4894-8F9E-DCB7A607E8D0}"/>
              </a:ext>
            </a:extLst>
          </p:cNvPr>
          <p:cNvSpPr/>
          <p:nvPr/>
        </p:nvSpPr>
        <p:spPr>
          <a:xfrm>
            <a:off x="4048359" y="320285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2FD0B62A-430C-4FE6-965D-254B034E2DAA}"/>
              </a:ext>
            </a:extLst>
          </p:cNvPr>
          <p:cNvSpPr/>
          <p:nvPr/>
        </p:nvSpPr>
        <p:spPr>
          <a:xfrm>
            <a:off x="4811856" y="3195551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5EB09ABF-C750-40A7-A7E4-1DAC7216DC7D}"/>
              </a:ext>
            </a:extLst>
          </p:cNvPr>
          <p:cNvSpPr/>
          <p:nvPr/>
        </p:nvSpPr>
        <p:spPr>
          <a:xfrm>
            <a:off x="5592853" y="3195551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375E68FF-9EB1-49E5-AF69-2663379F5821}"/>
              </a:ext>
            </a:extLst>
          </p:cNvPr>
          <p:cNvSpPr/>
          <p:nvPr/>
        </p:nvSpPr>
        <p:spPr>
          <a:xfrm>
            <a:off x="6387180" y="3195550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F232D9D1-A810-4D88-A8BD-77432B74E20C}"/>
              </a:ext>
            </a:extLst>
          </p:cNvPr>
          <p:cNvSpPr/>
          <p:nvPr/>
        </p:nvSpPr>
        <p:spPr>
          <a:xfrm>
            <a:off x="7168177" y="319554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90E1357E-B35B-449B-B12A-BBFB7B2E2CE6}"/>
              </a:ext>
            </a:extLst>
          </p:cNvPr>
          <p:cNvSpPr/>
          <p:nvPr/>
        </p:nvSpPr>
        <p:spPr>
          <a:xfrm>
            <a:off x="7962504" y="319554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918B7000-A400-489E-8CA5-27AFEE1C2ED7}"/>
              </a:ext>
            </a:extLst>
          </p:cNvPr>
          <p:cNvSpPr/>
          <p:nvPr/>
        </p:nvSpPr>
        <p:spPr>
          <a:xfrm>
            <a:off x="3117304" y="3948593"/>
            <a:ext cx="4202079" cy="57727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ПЯТ-НА-ДЦАТЬ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FACEA388-397B-4ED9-9648-D96655C7E6BF}"/>
              </a:ext>
            </a:extLst>
          </p:cNvPr>
          <p:cNvSpPr/>
          <p:nvPr/>
        </p:nvSpPr>
        <p:spPr>
          <a:xfrm>
            <a:off x="1030043" y="526794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B14526DD-3756-4510-87AD-9AA30F0BF7CE}"/>
              </a:ext>
            </a:extLst>
          </p:cNvPr>
          <p:cNvSpPr/>
          <p:nvPr/>
        </p:nvSpPr>
        <p:spPr>
          <a:xfrm>
            <a:off x="1846341" y="526429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E0905559-24F7-4FD9-A143-A528DB88DB37}"/>
              </a:ext>
            </a:extLst>
          </p:cNvPr>
          <p:cNvSpPr/>
          <p:nvPr/>
        </p:nvSpPr>
        <p:spPr>
          <a:xfrm>
            <a:off x="2644721" y="5264293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91DA5768-05BF-42B0-AE54-14C6F4816BCA}"/>
              </a:ext>
            </a:extLst>
          </p:cNvPr>
          <p:cNvSpPr/>
          <p:nvPr/>
        </p:nvSpPr>
        <p:spPr>
          <a:xfrm>
            <a:off x="3405386" y="5264293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3486C03A-AED1-4DAD-8A43-0FB46E1DD9AC}"/>
              </a:ext>
            </a:extLst>
          </p:cNvPr>
          <p:cNvSpPr/>
          <p:nvPr/>
        </p:nvSpPr>
        <p:spPr>
          <a:xfrm>
            <a:off x="4217056" y="527474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6C140D6-2492-4EE8-8E0D-5ED140B80F04}"/>
              </a:ext>
            </a:extLst>
          </p:cNvPr>
          <p:cNvSpPr/>
          <p:nvPr/>
        </p:nvSpPr>
        <p:spPr>
          <a:xfrm>
            <a:off x="5009090" y="527474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2A68E1B1-70B9-43C2-A169-2677DAD63CA5}"/>
              </a:ext>
            </a:extLst>
          </p:cNvPr>
          <p:cNvSpPr/>
          <p:nvPr/>
        </p:nvSpPr>
        <p:spPr>
          <a:xfrm>
            <a:off x="5807617" y="528083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0C9AA60F-2DE6-4146-A367-A788736AAAD7}"/>
              </a:ext>
            </a:extLst>
          </p:cNvPr>
          <p:cNvSpPr/>
          <p:nvPr/>
        </p:nvSpPr>
        <p:spPr>
          <a:xfrm>
            <a:off x="6596870" y="528083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04CC2891-A800-4F8C-BE65-E22EEE33DF35}"/>
              </a:ext>
            </a:extLst>
          </p:cNvPr>
          <p:cNvSpPr/>
          <p:nvPr/>
        </p:nvSpPr>
        <p:spPr>
          <a:xfrm>
            <a:off x="8118200" y="528814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82EC6F74-5961-46A2-AE70-6E8C98091B4E}"/>
              </a:ext>
            </a:extLst>
          </p:cNvPr>
          <p:cNvSpPr/>
          <p:nvPr/>
        </p:nvSpPr>
        <p:spPr>
          <a:xfrm>
            <a:off x="7356826" y="528386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219EBC4F-E1CD-478A-8046-51AA031DF661}"/>
              </a:ext>
            </a:extLst>
          </p:cNvPr>
          <p:cNvSpPr/>
          <p:nvPr/>
        </p:nvSpPr>
        <p:spPr>
          <a:xfrm>
            <a:off x="3298986" y="296526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ECEB8F92-367F-4EDA-9D78-3FC04A718C95}"/>
              </a:ext>
            </a:extLst>
          </p:cNvPr>
          <p:cNvSpPr/>
          <p:nvPr/>
        </p:nvSpPr>
        <p:spPr>
          <a:xfrm>
            <a:off x="931165" y="251205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xmlns="" id="{D2D75DE9-FC00-4438-9F75-4488F3C114B3}"/>
              </a:ext>
            </a:extLst>
          </p:cNvPr>
          <p:cNvSpPr/>
          <p:nvPr/>
        </p:nvSpPr>
        <p:spPr>
          <a:xfrm>
            <a:off x="3078006" y="6087087"/>
            <a:ext cx="4202079" cy="57727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ШЕСТ-НА-ДЦАТЬ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C1B632F2-2602-4D21-B825-4524674F8BAC}"/>
              </a:ext>
            </a:extLst>
          </p:cNvPr>
          <p:cNvSpPr/>
          <p:nvPr/>
        </p:nvSpPr>
        <p:spPr>
          <a:xfrm>
            <a:off x="1678708" y="2512056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AFB7F544-17D1-40B2-8FFF-E900F1AD9226}"/>
              </a:ext>
            </a:extLst>
          </p:cNvPr>
          <p:cNvSpPr/>
          <p:nvPr/>
        </p:nvSpPr>
        <p:spPr>
          <a:xfrm>
            <a:off x="2491073" y="2519366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51BCF5C4-02A3-4023-B70B-CCE0202702B0}"/>
              </a:ext>
            </a:extLst>
          </p:cNvPr>
          <p:cNvSpPr/>
          <p:nvPr/>
        </p:nvSpPr>
        <p:spPr>
          <a:xfrm>
            <a:off x="3285400" y="2524330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C516325B-776C-4B53-A84E-4E87B51D7FB8}"/>
              </a:ext>
            </a:extLst>
          </p:cNvPr>
          <p:cNvSpPr/>
          <p:nvPr/>
        </p:nvSpPr>
        <p:spPr>
          <a:xfrm>
            <a:off x="4048359" y="2527984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05A74717-AFF4-4AAF-B574-2F8213F31EE0}"/>
              </a:ext>
            </a:extLst>
          </p:cNvPr>
          <p:cNvSpPr/>
          <p:nvPr/>
        </p:nvSpPr>
        <p:spPr>
          <a:xfrm>
            <a:off x="1030042" y="456983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2B761B8C-E8D5-4385-842D-A0690A996507}"/>
              </a:ext>
            </a:extLst>
          </p:cNvPr>
          <p:cNvSpPr/>
          <p:nvPr/>
        </p:nvSpPr>
        <p:spPr>
          <a:xfrm>
            <a:off x="1839542" y="456983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5322FA5B-3DE7-4BD6-83FD-F100DF971062}"/>
              </a:ext>
            </a:extLst>
          </p:cNvPr>
          <p:cNvSpPr/>
          <p:nvPr/>
        </p:nvSpPr>
        <p:spPr>
          <a:xfrm>
            <a:off x="2649042" y="456983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9AFBCF79-F5C6-4C31-8419-818854276931}"/>
              </a:ext>
            </a:extLst>
          </p:cNvPr>
          <p:cNvSpPr/>
          <p:nvPr/>
        </p:nvSpPr>
        <p:spPr>
          <a:xfrm>
            <a:off x="3455816" y="456983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FAB7A5B9-E860-4989-AD80-AE726BD2002A}"/>
              </a:ext>
            </a:extLst>
          </p:cNvPr>
          <p:cNvSpPr/>
          <p:nvPr/>
        </p:nvSpPr>
        <p:spPr>
          <a:xfrm>
            <a:off x="4199713" y="456983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974F9565-173A-4986-A2C6-7DE73E881EE4}"/>
              </a:ext>
            </a:extLst>
          </p:cNvPr>
          <p:cNvSpPr/>
          <p:nvPr/>
        </p:nvSpPr>
        <p:spPr>
          <a:xfrm>
            <a:off x="4994040" y="4580802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66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F4F1A91C-D366-43AA-B4B5-69F160FD6F59}"/>
              </a:ext>
            </a:extLst>
          </p:cNvPr>
          <p:cNvSpPr/>
          <p:nvPr/>
        </p:nvSpPr>
        <p:spPr>
          <a:xfrm>
            <a:off x="3107979" y="1788090"/>
            <a:ext cx="4202079" cy="57727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СЕМ-НА-ДЦАТЬ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6839573-7BEF-42CC-A2A8-901A303BD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12494" y="4116960"/>
            <a:ext cx="1605252" cy="263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0487031-3B85-499C-8213-4E67F4E978B6}"/>
              </a:ext>
            </a:extLst>
          </p:cNvPr>
          <p:cNvSpPr/>
          <p:nvPr/>
        </p:nvSpPr>
        <p:spPr>
          <a:xfrm>
            <a:off x="946757" y="970781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0C16C40-4DFB-4AA3-8065-B018062A9F3C}"/>
              </a:ext>
            </a:extLst>
          </p:cNvPr>
          <p:cNvSpPr/>
          <p:nvPr/>
        </p:nvSpPr>
        <p:spPr>
          <a:xfrm>
            <a:off x="1741084" y="98001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F7C3D62-9D2E-481D-AD71-654DCCE6B7C0}"/>
              </a:ext>
            </a:extLst>
          </p:cNvPr>
          <p:cNvSpPr/>
          <p:nvPr/>
        </p:nvSpPr>
        <p:spPr>
          <a:xfrm>
            <a:off x="2535411" y="970780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F167417F-AC40-4907-95AE-5894CC26B808}"/>
              </a:ext>
            </a:extLst>
          </p:cNvPr>
          <p:cNvSpPr/>
          <p:nvPr/>
        </p:nvSpPr>
        <p:spPr>
          <a:xfrm>
            <a:off x="3324665" y="97077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179EC4D-5694-4058-A0FC-113E00AF390E}"/>
              </a:ext>
            </a:extLst>
          </p:cNvPr>
          <p:cNvSpPr/>
          <p:nvPr/>
        </p:nvSpPr>
        <p:spPr>
          <a:xfrm>
            <a:off x="4113919" y="97077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D02EA4AF-BECB-4072-BBD2-1FA9D165B528}"/>
              </a:ext>
            </a:extLst>
          </p:cNvPr>
          <p:cNvSpPr/>
          <p:nvPr/>
        </p:nvSpPr>
        <p:spPr>
          <a:xfrm>
            <a:off x="4898100" y="960652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8451327A-C62B-4284-8566-B1E378213358}"/>
              </a:ext>
            </a:extLst>
          </p:cNvPr>
          <p:cNvSpPr/>
          <p:nvPr/>
        </p:nvSpPr>
        <p:spPr>
          <a:xfrm>
            <a:off x="5698859" y="96247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4C4EACAD-7CB4-4EDB-931B-92363B1651A3}"/>
              </a:ext>
            </a:extLst>
          </p:cNvPr>
          <p:cNvSpPr/>
          <p:nvPr/>
        </p:nvSpPr>
        <p:spPr>
          <a:xfrm>
            <a:off x="6489472" y="95610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3EC360D1-FB1D-490C-8AAC-8302C20C601C}"/>
              </a:ext>
            </a:extLst>
          </p:cNvPr>
          <p:cNvSpPr/>
          <p:nvPr/>
        </p:nvSpPr>
        <p:spPr>
          <a:xfrm>
            <a:off x="7280085" y="95610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76080788-FB57-4769-8513-917147E11900}"/>
              </a:ext>
            </a:extLst>
          </p:cNvPr>
          <p:cNvSpPr/>
          <p:nvPr/>
        </p:nvSpPr>
        <p:spPr>
          <a:xfrm>
            <a:off x="8034196" y="96236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3D6A03C5-1E78-4D58-B6CA-6BE3026A70CF}"/>
              </a:ext>
            </a:extLst>
          </p:cNvPr>
          <p:cNvSpPr/>
          <p:nvPr/>
        </p:nvSpPr>
        <p:spPr>
          <a:xfrm>
            <a:off x="946757" y="29652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29BFEEC3-9791-4EF3-80E5-99D48ADA8512}"/>
              </a:ext>
            </a:extLst>
          </p:cNvPr>
          <p:cNvSpPr/>
          <p:nvPr/>
        </p:nvSpPr>
        <p:spPr>
          <a:xfrm>
            <a:off x="946756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C6527897-6A24-448F-B366-BFA29E01310F}"/>
              </a:ext>
            </a:extLst>
          </p:cNvPr>
          <p:cNvSpPr/>
          <p:nvPr/>
        </p:nvSpPr>
        <p:spPr>
          <a:xfrm>
            <a:off x="1703231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B3A84C62-1559-46C7-8E52-1906ED6795C3}"/>
              </a:ext>
            </a:extLst>
          </p:cNvPr>
          <p:cNvSpPr/>
          <p:nvPr/>
        </p:nvSpPr>
        <p:spPr>
          <a:xfrm>
            <a:off x="2459706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31B2400B-E980-4E0B-967B-A33BDCFDEC97}"/>
              </a:ext>
            </a:extLst>
          </p:cNvPr>
          <p:cNvSpPr/>
          <p:nvPr/>
        </p:nvSpPr>
        <p:spPr>
          <a:xfrm>
            <a:off x="1747516" y="282670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80283C1E-BF2B-47B5-9DA1-047782233986}"/>
              </a:ext>
            </a:extLst>
          </p:cNvPr>
          <p:cNvSpPr/>
          <p:nvPr/>
        </p:nvSpPr>
        <p:spPr>
          <a:xfrm>
            <a:off x="2526624" y="282669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4F60526D-A602-41B2-A269-AC49B4F8325D}"/>
              </a:ext>
            </a:extLst>
          </p:cNvPr>
          <p:cNvSpPr/>
          <p:nvPr/>
        </p:nvSpPr>
        <p:spPr>
          <a:xfrm>
            <a:off x="3254032" y="3210167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564DFC65-4156-4894-8F9E-DCB7A607E8D0}"/>
              </a:ext>
            </a:extLst>
          </p:cNvPr>
          <p:cNvSpPr/>
          <p:nvPr/>
        </p:nvSpPr>
        <p:spPr>
          <a:xfrm>
            <a:off x="4048359" y="320285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2FD0B62A-430C-4FE6-965D-254B034E2DAA}"/>
              </a:ext>
            </a:extLst>
          </p:cNvPr>
          <p:cNvSpPr/>
          <p:nvPr/>
        </p:nvSpPr>
        <p:spPr>
          <a:xfrm>
            <a:off x="4811856" y="3195551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5EB09ABF-C750-40A7-A7E4-1DAC7216DC7D}"/>
              </a:ext>
            </a:extLst>
          </p:cNvPr>
          <p:cNvSpPr/>
          <p:nvPr/>
        </p:nvSpPr>
        <p:spPr>
          <a:xfrm>
            <a:off x="5592853" y="3195551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375E68FF-9EB1-49E5-AF69-2663379F5821}"/>
              </a:ext>
            </a:extLst>
          </p:cNvPr>
          <p:cNvSpPr/>
          <p:nvPr/>
        </p:nvSpPr>
        <p:spPr>
          <a:xfrm>
            <a:off x="6387180" y="3195550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F232D9D1-A810-4D88-A8BD-77432B74E20C}"/>
              </a:ext>
            </a:extLst>
          </p:cNvPr>
          <p:cNvSpPr/>
          <p:nvPr/>
        </p:nvSpPr>
        <p:spPr>
          <a:xfrm>
            <a:off x="7168177" y="319554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90E1357E-B35B-449B-B12A-BBFB7B2E2CE6}"/>
              </a:ext>
            </a:extLst>
          </p:cNvPr>
          <p:cNvSpPr/>
          <p:nvPr/>
        </p:nvSpPr>
        <p:spPr>
          <a:xfrm>
            <a:off x="7962504" y="319554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918B7000-A400-489E-8CA5-27AFEE1C2ED7}"/>
              </a:ext>
            </a:extLst>
          </p:cNvPr>
          <p:cNvSpPr/>
          <p:nvPr/>
        </p:nvSpPr>
        <p:spPr>
          <a:xfrm>
            <a:off x="3117304" y="3948593"/>
            <a:ext cx="4655096" cy="57727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ВОСЕМ-НА-ДЦАТЬ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FACEA388-397B-4ED9-9648-D96655C7E6BF}"/>
              </a:ext>
            </a:extLst>
          </p:cNvPr>
          <p:cNvSpPr/>
          <p:nvPr/>
        </p:nvSpPr>
        <p:spPr>
          <a:xfrm>
            <a:off x="1030043" y="5267948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B14526DD-3756-4510-87AD-9AA30F0BF7CE}"/>
              </a:ext>
            </a:extLst>
          </p:cNvPr>
          <p:cNvSpPr/>
          <p:nvPr/>
        </p:nvSpPr>
        <p:spPr>
          <a:xfrm>
            <a:off x="1846341" y="526429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E0905559-24F7-4FD9-A143-A528DB88DB37}"/>
              </a:ext>
            </a:extLst>
          </p:cNvPr>
          <p:cNvSpPr/>
          <p:nvPr/>
        </p:nvSpPr>
        <p:spPr>
          <a:xfrm>
            <a:off x="2644721" y="5264293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91DA5768-05BF-42B0-AE54-14C6F4816BCA}"/>
              </a:ext>
            </a:extLst>
          </p:cNvPr>
          <p:cNvSpPr/>
          <p:nvPr/>
        </p:nvSpPr>
        <p:spPr>
          <a:xfrm>
            <a:off x="3405386" y="5264293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3486C03A-AED1-4DAD-8A43-0FB46E1DD9AC}"/>
              </a:ext>
            </a:extLst>
          </p:cNvPr>
          <p:cNvSpPr/>
          <p:nvPr/>
        </p:nvSpPr>
        <p:spPr>
          <a:xfrm>
            <a:off x="4217056" y="527474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6C140D6-2492-4EE8-8E0D-5ED140B80F04}"/>
              </a:ext>
            </a:extLst>
          </p:cNvPr>
          <p:cNvSpPr/>
          <p:nvPr/>
        </p:nvSpPr>
        <p:spPr>
          <a:xfrm>
            <a:off x="5009090" y="527474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2A68E1B1-70B9-43C2-A169-2677DAD63CA5}"/>
              </a:ext>
            </a:extLst>
          </p:cNvPr>
          <p:cNvSpPr/>
          <p:nvPr/>
        </p:nvSpPr>
        <p:spPr>
          <a:xfrm>
            <a:off x="5807617" y="528083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0C9AA60F-2DE6-4146-A367-A788736AAAD7}"/>
              </a:ext>
            </a:extLst>
          </p:cNvPr>
          <p:cNvSpPr/>
          <p:nvPr/>
        </p:nvSpPr>
        <p:spPr>
          <a:xfrm>
            <a:off x="6596870" y="5280836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04CC2891-A800-4F8C-BE65-E22EEE33DF35}"/>
              </a:ext>
            </a:extLst>
          </p:cNvPr>
          <p:cNvSpPr/>
          <p:nvPr/>
        </p:nvSpPr>
        <p:spPr>
          <a:xfrm>
            <a:off x="8118200" y="5288144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82EC6F74-5961-46A2-AE70-6E8C98091B4E}"/>
              </a:ext>
            </a:extLst>
          </p:cNvPr>
          <p:cNvSpPr/>
          <p:nvPr/>
        </p:nvSpPr>
        <p:spPr>
          <a:xfrm>
            <a:off x="7356826" y="5283869"/>
            <a:ext cx="794327" cy="683491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219EBC4F-E1CD-478A-8046-51AA031DF661}"/>
              </a:ext>
            </a:extLst>
          </p:cNvPr>
          <p:cNvSpPr/>
          <p:nvPr/>
        </p:nvSpPr>
        <p:spPr>
          <a:xfrm>
            <a:off x="3298986" y="296526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ECEB8F92-367F-4EDA-9D78-3FC04A718C95}"/>
              </a:ext>
            </a:extLst>
          </p:cNvPr>
          <p:cNvSpPr/>
          <p:nvPr/>
        </p:nvSpPr>
        <p:spPr>
          <a:xfrm>
            <a:off x="931165" y="251205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xmlns="" id="{D2D75DE9-FC00-4438-9F75-4488F3C114B3}"/>
              </a:ext>
            </a:extLst>
          </p:cNvPr>
          <p:cNvSpPr/>
          <p:nvPr/>
        </p:nvSpPr>
        <p:spPr>
          <a:xfrm>
            <a:off x="3078006" y="6087087"/>
            <a:ext cx="4202079" cy="57727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ДЕВЯТ-НА-ДЦАТЬ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C1B632F2-2602-4D21-B825-4524674F8BAC}"/>
              </a:ext>
            </a:extLst>
          </p:cNvPr>
          <p:cNvSpPr/>
          <p:nvPr/>
        </p:nvSpPr>
        <p:spPr>
          <a:xfrm>
            <a:off x="1678708" y="2512056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AFB7F544-17D1-40B2-8FFF-E900F1AD9226}"/>
              </a:ext>
            </a:extLst>
          </p:cNvPr>
          <p:cNvSpPr/>
          <p:nvPr/>
        </p:nvSpPr>
        <p:spPr>
          <a:xfrm>
            <a:off x="2491073" y="2519366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51BCF5C4-02A3-4023-B70B-CCE0202702B0}"/>
              </a:ext>
            </a:extLst>
          </p:cNvPr>
          <p:cNvSpPr/>
          <p:nvPr/>
        </p:nvSpPr>
        <p:spPr>
          <a:xfrm>
            <a:off x="3285400" y="2524330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C516325B-776C-4B53-A84E-4E87B51D7FB8}"/>
              </a:ext>
            </a:extLst>
          </p:cNvPr>
          <p:cNvSpPr/>
          <p:nvPr/>
        </p:nvSpPr>
        <p:spPr>
          <a:xfrm>
            <a:off x="4048359" y="2527984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05A74717-AFF4-4AAF-B574-2F8213F31EE0}"/>
              </a:ext>
            </a:extLst>
          </p:cNvPr>
          <p:cNvSpPr/>
          <p:nvPr/>
        </p:nvSpPr>
        <p:spPr>
          <a:xfrm>
            <a:off x="1030042" y="456983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2B761B8C-E8D5-4385-842D-A0690A996507}"/>
              </a:ext>
            </a:extLst>
          </p:cNvPr>
          <p:cNvSpPr/>
          <p:nvPr/>
        </p:nvSpPr>
        <p:spPr>
          <a:xfrm>
            <a:off x="1839542" y="456983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5322FA5B-3DE7-4BD6-83FD-F100DF971062}"/>
              </a:ext>
            </a:extLst>
          </p:cNvPr>
          <p:cNvSpPr/>
          <p:nvPr/>
        </p:nvSpPr>
        <p:spPr>
          <a:xfrm>
            <a:off x="2649042" y="456983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9AFBCF79-F5C6-4C31-8419-818854276931}"/>
              </a:ext>
            </a:extLst>
          </p:cNvPr>
          <p:cNvSpPr/>
          <p:nvPr/>
        </p:nvSpPr>
        <p:spPr>
          <a:xfrm>
            <a:off x="3455816" y="456983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FAB7A5B9-E860-4989-AD80-AE726BD2002A}"/>
              </a:ext>
            </a:extLst>
          </p:cNvPr>
          <p:cNvSpPr/>
          <p:nvPr/>
        </p:nvSpPr>
        <p:spPr>
          <a:xfrm>
            <a:off x="4199713" y="4569837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974F9565-173A-4986-A2C6-7DE73E881EE4}"/>
              </a:ext>
            </a:extLst>
          </p:cNvPr>
          <p:cNvSpPr/>
          <p:nvPr/>
        </p:nvSpPr>
        <p:spPr>
          <a:xfrm>
            <a:off x="4994040" y="4580802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4F19E2CA-61F7-4B62-9152-C566C1493E5F}"/>
              </a:ext>
            </a:extLst>
          </p:cNvPr>
          <p:cNvSpPr/>
          <p:nvPr/>
        </p:nvSpPr>
        <p:spPr>
          <a:xfrm>
            <a:off x="4091456" y="303211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809EAC6C-0C35-46E2-A3C6-46C28B097179}"/>
              </a:ext>
            </a:extLst>
          </p:cNvPr>
          <p:cNvSpPr/>
          <p:nvPr/>
        </p:nvSpPr>
        <p:spPr>
          <a:xfrm>
            <a:off x="4902675" y="303210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F68E3E99-2F11-4896-B3F3-21E0B1B0DC14}"/>
              </a:ext>
            </a:extLst>
          </p:cNvPr>
          <p:cNvSpPr/>
          <p:nvPr/>
        </p:nvSpPr>
        <p:spPr>
          <a:xfrm>
            <a:off x="5692360" y="303209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26FE9B4A-A28D-48B6-BE77-84DA43831B33}"/>
              </a:ext>
            </a:extLst>
          </p:cNvPr>
          <p:cNvSpPr/>
          <p:nvPr/>
        </p:nvSpPr>
        <p:spPr>
          <a:xfrm>
            <a:off x="4798349" y="2519366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72DA5F34-C77B-4EA8-948E-3E1EA6DF44FC}"/>
              </a:ext>
            </a:extLst>
          </p:cNvPr>
          <p:cNvSpPr/>
          <p:nvPr/>
        </p:nvSpPr>
        <p:spPr>
          <a:xfrm>
            <a:off x="5592852" y="2519366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2029E0A0-FFE7-4C6B-A91E-12AE86D9E42D}"/>
              </a:ext>
            </a:extLst>
          </p:cNvPr>
          <p:cNvSpPr/>
          <p:nvPr/>
        </p:nvSpPr>
        <p:spPr>
          <a:xfrm>
            <a:off x="6381602" y="2509012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CDF93B67-F403-4E2F-B115-69DDBDFE0A00}"/>
              </a:ext>
            </a:extLst>
          </p:cNvPr>
          <p:cNvSpPr/>
          <p:nvPr/>
        </p:nvSpPr>
        <p:spPr>
          <a:xfrm>
            <a:off x="5754990" y="4589394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678AEB83-5098-4114-875A-D3A90076E411}"/>
              </a:ext>
            </a:extLst>
          </p:cNvPr>
          <p:cNvSpPr/>
          <p:nvPr/>
        </p:nvSpPr>
        <p:spPr>
          <a:xfrm>
            <a:off x="6566375" y="4589393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xmlns="" id="{4AA637F6-3FF9-4233-A6BC-DAF6BAD6DF34}"/>
              </a:ext>
            </a:extLst>
          </p:cNvPr>
          <p:cNvSpPr/>
          <p:nvPr/>
        </p:nvSpPr>
        <p:spPr>
          <a:xfrm>
            <a:off x="7369383" y="4580801"/>
            <a:ext cx="794327" cy="6834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14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4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107</Words>
  <Application>Microsoft Office PowerPoint</Application>
  <PresentationFormat>Широкоэкранный</PresentationFormat>
  <Paragraphs>71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Айгуль Тухбатуллина</cp:lastModifiedBy>
  <cp:revision>32</cp:revision>
  <dcterms:created xsi:type="dcterms:W3CDTF">2019-11-21T05:15:03Z</dcterms:created>
  <dcterms:modified xsi:type="dcterms:W3CDTF">2024-03-05T17:09:36Z</dcterms:modified>
</cp:coreProperties>
</file>