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9" r:id="rId2"/>
    <p:sldId id="262" r:id="rId3"/>
    <p:sldId id="263" r:id="rId4"/>
    <p:sldId id="264" r:id="rId5"/>
    <p:sldId id="261" r:id="rId6"/>
    <p:sldId id="256" r:id="rId7"/>
    <p:sldId id="257" r:id="rId8"/>
    <p:sldId id="258" r:id="rId9"/>
    <p:sldId id="266" r:id="rId10"/>
    <p:sldId id="265" r:id="rId11"/>
    <p:sldId id="260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78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EF5-26EA-40B7-86F2-910DD1CAD459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203A2-3773-4B0D-AD56-5BFFF0AE3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496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EF5-26EA-40B7-86F2-910DD1CAD459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203A2-3773-4B0D-AD56-5BFFF0AE3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340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EF5-26EA-40B7-86F2-910DD1CAD459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203A2-3773-4B0D-AD56-5BFFF0AE3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2845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EF5-26EA-40B7-86F2-910DD1CAD459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203A2-3773-4B0D-AD56-5BFFF0AE31A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863622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EF5-26EA-40B7-86F2-910DD1CAD459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203A2-3773-4B0D-AD56-5BFFF0AE3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4152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EF5-26EA-40B7-86F2-910DD1CAD459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203A2-3773-4B0D-AD56-5BFFF0AE3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292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EF5-26EA-40B7-86F2-910DD1CAD459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203A2-3773-4B0D-AD56-5BFFF0AE3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5845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EF5-26EA-40B7-86F2-910DD1CAD459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203A2-3773-4B0D-AD56-5BFFF0AE3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1487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EF5-26EA-40B7-86F2-910DD1CAD459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203A2-3773-4B0D-AD56-5BFFF0AE3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45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EF5-26EA-40B7-86F2-910DD1CAD459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203A2-3773-4B0D-AD56-5BFFF0AE3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374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EF5-26EA-40B7-86F2-910DD1CAD459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203A2-3773-4B0D-AD56-5BFFF0AE3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535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EF5-26EA-40B7-86F2-910DD1CAD459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203A2-3773-4B0D-AD56-5BFFF0AE3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835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EF5-26EA-40B7-86F2-910DD1CAD459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203A2-3773-4B0D-AD56-5BFFF0AE3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558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EF5-26EA-40B7-86F2-910DD1CAD459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203A2-3773-4B0D-AD56-5BFFF0AE3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992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EF5-26EA-40B7-86F2-910DD1CAD459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203A2-3773-4B0D-AD56-5BFFF0AE3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617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EF5-26EA-40B7-86F2-910DD1CAD459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203A2-3773-4B0D-AD56-5BFFF0AE3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962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EF5-26EA-40B7-86F2-910DD1CAD459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203A2-3773-4B0D-AD56-5BFFF0AE3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985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7036EF5-26EA-40B7-86F2-910DD1CAD459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203A2-3773-4B0D-AD56-5BFFF0AE3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594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75194A-A4CD-4D9A-A82C-1DE06FC9AE5A}"/>
              </a:ext>
            </a:extLst>
          </p:cNvPr>
          <p:cNvSpPr txBox="1"/>
          <p:nvPr/>
        </p:nvSpPr>
        <p:spPr>
          <a:xfrm>
            <a:off x="2263765" y="1600200"/>
            <a:ext cx="766446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русского языка</a:t>
            </a:r>
          </a:p>
          <a:p>
            <a:pPr algn="ctr"/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Слова-названия</a:t>
            </a:r>
          </a:p>
          <a:p>
            <a:pPr algn="ctr"/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58067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335034-43F0-4F13-8A02-49ED315C2AF3}"/>
              </a:ext>
            </a:extLst>
          </p:cNvPr>
          <p:cNvSpPr txBox="1"/>
          <p:nvPr/>
        </p:nvSpPr>
        <p:spPr>
          <a:xfrm>
            <a:off x="2791377" y="442198"/>
            <a:ext cx="770441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учебнику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CC1B9DA-A2C6-4119-A3FA-DA3CA2CB89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356" y="1584484"/>
            <a:ext cx="4060288" cy="4724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8A500F1-9438-44A7-8972-C83CFAB1E5D6}"/>
              </a:ext>
            </a:extLst>
          </p:cNvPr>
          <p:cNvSpPr txBox="1"/>
          <p:nvPr/>
        </p:nvSpPr>
        <p:spPr>
          <a:xfrm>
            <a:off x="7186540" y="3105943"/>
            <a:ext cx="324008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>
              <a:defRPr/>
            </a:pPr>
            <a:r>
              <a:rPr lang="ru-RU" sz="5400" b="1" i="1" dirty="0">
                <a:latin typeface="Calibri"/>
                <a:cs typeface="Arial" panose="020B0604020202020204" pitchFamily="34" charset="0"/>
              </a:rPr>
              <a:t>С.21 -23</a:t>
            </a:r>
          </a:p>
        </p:txBody>
      </p:sp>
    </p:spTree>
    <p:extLst>
      <p:ext uri="{BB962C8B-B14F-4D97-AF65-F5344CB8AC3E}">
        <p14:creationId xmlns:p14="http://schemas.microsoft.com/office/powerpoint/2010/main" val="5439265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">
            <a:extLst>
              <a:ext uri="{FF2B5EF4-FFF2-40B4-BE49-F238E27FC236}">
                <a16:creationId xmlns:a16="http://schemas.microsoft.com/office/drawing/2014/main" id="{8F5F9CC0-C89E-426F-858A-11CD656552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050" y="692150"/>
            <a:ext cx="50419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5400" b="1" dirty="0">
                <a:cs typeface="Arial" panose="020B0604020202020204" pitchFamily="34" charset="0"/>
              </a:rPr>
              <a:t>Рефлексия:</a:t>
            </a:r>
            <a:endParaRPr lang="ru-RU" altLang="ru-RU" sz="5400" dirty="0"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AEEECBC-0049-427A-8A38-B78F42D69280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834389" y="1843950"/>
            <a:ext cx="10904220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Что могут обозначать слова?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 какие вопросы отвечают слова, называющие предмет, действие предмета, признак предмета?</a:t>
            </a:r>
          </a:p>
        </p:txBody>
      </p:sp>
    </p:spTree>
    <p:extLst>
      <p:ext uri="{BB962C8B-B14F-4D97-AF65-F5344CB8AC3E}">
        <p14:creationId xmlns:p14="http://schemas.microsoft.com/office/powerpoint/2010/main" val="1869063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7BEFC9-6F45-4A4F-8D1F-2D84EA141D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554" y="539590"/>
            <a:ext cx="7706012" cy="554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177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F9843F1-68B2-4846-80D4-509A73EABA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009" y="228600"/>
            <a:ext cx="8225791" cy="616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003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392382-D3FC-4F0F-8011-C34DADE11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590" y="297180"/>
            <a:ext cx="8351520" cy="626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24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75194A-A4CD-4D9A-A82C-1DE06FC9AE5A}"/>
              </a:ext>
            </a:extLst>
          </p:cNvPr>
          <p:cNvSpPr txBox="1"/>
          <p:nvPr/>
        </p:nvSpPr>
        <p:spPr>
          <a:xfrm>
            <a:off x="1897380" y="331470"/>
            <a:ext cx="72781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</a:t>
            </a:r>
          </a:p>
          <a:p>
            <a:pPr algn="ctr"/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работа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73AAA76-3CEB-4FBE-A792-B409596D98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804" t="33878" r="57773" b="48812"/>
          <a:stretch/>
        </p:blipFill>
        <p:spPr>
          <a:xfrm>
            <a:off x="2903220" y="3031805"/>
            <a:ext cx="5669280" cy="34947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77218BF-D20A-4D53-A383-5A9716A7E6E9}"/>
              </a:ext>
            </a:extLst>
          </p:cNvPr>
          <p:cNvSpPr txBox="1"/>
          <p:nvPr/>
        </p:nvSpPr>
        <p:spPr>
          <a:xfrm>
            <a:off x="2688908" y="2204739"/>
            <a:ext cx="609790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Чистописание:</a:t>
            </a:r>
          </a:p>
        </p:txBody>
      </p:sp>
    </p:spTree>
    <p:extLst>
      <p:ext uri="{BB962C8B-B14F-4D97-AF65-F5344CB8AC3E}">
        <p14:creationId xmlns:p14="http://schemas.microsoft.com/office/powerpoint/2010/main" val="2286686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Рисунок 90">
            <a:extLst>
              <a:ext uri="{FF2B5EF4-FFF2-40B4-BE49-F238E27FC236}">
                <a16:creationId xmlns:a16="http://schemas.microsoft.com/office/drawing/2014/main" id="{1A61A334-F834-463A-B39B-A2F77D2205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06" t="24333" r="50000" b="50000"/>
          <a:stretch/>
        </p:blipFill>
        <p:spPr>
          <a:xfrm>
            <a:off x="1703070" y="1657350"/>
            <a:ext cx="9096152" cy="4091940"/>
          </a:xfrm>
          <a:prstGeom prst="rect">
            <a:avLst/>
          </a:prstGeom>
        </p:spPr>
      </p:pic>
      <p:sp>
        <p:nvSpPr>
          <p:cNvPr id="92" name="TextBox 91">
            <a:extLst>
              <a:ext uri="{FF2B5EF4-FFF2-40B4-BE49-F238E27FC236}">
                <a16:creationId xmlns:a16="http://schemas.microsoft.com/office/drawing/2014/main" id="{4E515947-C978-4E06-B0B7-770C9C19CC39}"/>
              </a:ext>
            </a:extLst>
          </p:cNvPr>
          <p:cNvSpPr txBox="1"/>
          <p:nvPr/>
        </p:nvSpPr>
        <p:spPr>
          <a:xfrm>
            <a:off x="2791377" y="442198"/>
            <a:ext cx="660924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Слова- названия</a:t>
            </a:r>
          </a:p>
        </p:txBody>
      </p:sp>
    </p:spTree>
    <p:extLst>
      <p:ext uri="{BB962C8B-B14F-4D97-AF65-F5344CB8AC3E}">
        <p14:creationId xmlns:p14="http://schemas.microsoft.com/office/powerpoint/2010/main" val="1628251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E60614E-5697-42C1-A8A3-1A101BF9C0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000" t="48500" r="49281" b="28334"/>
          <a:stretch/>
        </p:blipFill>
        <p:spPr>
          <a:xfrm>
            <a:off x="1689735" y="1897379"/>
            <a:ext cx="9413060" cy="374904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5CEF502-6981-496E-90F7-A78D2B8285D8}"/>
              </a:ext>
            </a:extLst>
          </p:cNvPr>
          <p:cNvSpPr txBox="1"/>
          <p:nvPr/>
        </p:nvSpPr>
        <p:spPr>
          <a:xfrm>
            <a:off x="2791377" y="442198"/>
            <a:ext cx="631749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Слова-действия</a:t>
            </a:r>
          </a:p>
        </p:txBody>
      </p:sp>
    </p:spTree>
    <p:extLst>
      <p:ext uri="{BB962C8B-B14F-4D97-AF65-F5344CB8AC3E}">
        <p14:creationId xmlns:p14="http://schemas.microsoft.com/office/powerpoint/2010/main" val="843924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095EF3-4BDA-411A-BB2A-90E7CC682F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23" t="65666" r="49703" b="9834"/>
          <a:stretch/>
        </p:blipFill>
        <p:spPr>
          <a:xfrm>
            <a:off x="1680210" y="1600200"/>
            <a:ext cx="9075420" cy="38633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335034-43F0-4F13-8A02-49ED315C2AF3}"/>
              </a:ext>
            </a:extLst>
          </p:cNvPr>
          <p:cNvSpPr txBox="1"/>
          <p:nvPr/>
        </p:nvSpPr>
        <p:spPr>
          <a:xfrm>
            <a:off x="2791377" y="442198"/>
            <a:ext cx="6505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Слова-признаки</a:t>
            </a:r>
          </a:p>
        </p:txBody>
      </p:sp>
    </p:spTree>
    <p:extLst>
      <p:ext uri="{BB962C8B-B14F-4D97-AF65-F5344CB8AC3E}">
        <p14:creationId xmlns:p14="http://schemas.microsoft.com/office/powerpoint/2010/main" val="1940813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DB1A3A9-367A-4B9F-85F4-D16AE804DD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81000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8783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37</TotalTime>
  <Words>50</Words>
  <Application>Microsoft Office PowerPoint</Application>
  <PresentationFormat>Широкоэкранный</PresentationFormat>
  <Paragraphs>15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Century Gothic</vt:lpstr>
      <vt:lpstr>Times New Roman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Егоровы</dc:creator>
  <cp:lastModifiedBy>Егоровы</cp:lastModifiedBy>
  <cp:revision>6</cp:revision>
  <dcterms:created xsi:type="dcterms:W3CDTF">2024-03-10T13:06:22Z</dcterms:created>
  <dcterms:modified xsi:type="dcterms:W3CDTF">2024-03-14T11:31:25Z</dcterms:modified>
</cp:coreProperties>
</file>