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9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4" r:id="rId16"/>
    <p:sldId id="270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0" autoAdjust="0"/>
    <p:restoredTop sz="94660"/>
  </p:normalViewPr>
  <p:slideViewPr>
    <p:cSldViewPr>
      <p:cViewPr varScale="1">
        <p:scale>
          <a:sx n="86" d="100"/>
          <a:sy n="86" d="100"/>
        </p:scale>
        <p:origin x="-14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DC94-3724-4999-AE17-75C49F9AB7AF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5E38-8CF4-4569-A302-B82E5A0E6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DC94-3724-4999-AE17-75C49F9AB7AF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5E38-8CF4-4569-A302-B82E5A0E6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DC94-3724-4999-AE17-75C49F9AB7AF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5E38-8CF4-4569-A302-B82E5A0E6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DC94-3724-4999-AE17-75C49F9AB7AF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5E38-8CF4-4569-A302-B82E5A0E6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DC94-3724-4999-AE17-75C49F9AB7AF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5E38-8CF4-4569-A302-B82E5A0E6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DC94-3724-4999-AE17-75C49F9AB7AF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5E38-8CF4-4569-A302-B82E5A0E6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DC94-3724-4999-AE17-75C49F9AB7AF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5E38-8CF4-4569-A302-B82E5A0E6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DC94-3724-4999-AE17-75C49F9AB7AF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5E38-8CF4-4569-A302-B82E5A0E6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DC94-3724-4999-AE17-75C49F9AB7AF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5E38-8CF4-4569-A302-B82E5A0E6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DC94-3724-4999-AE17-75C49F9AB7AF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5E38-8CF4-4569-A302-B82E5A0E6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DC94-3724-4999-AE17-75C49F9AB7AF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5E38-8CF4-4569-A302-B82E5A0E6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3DC94-3724-4999-AE17-75C49F9AB7AF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85E38-8CF4-4569-A302-B82E5A0E6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56791"/>
            <a:ext cx="8062664" cy="204365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</a:t>
            </a:r>
            <a:r>
              <a:rPr lang="ru-RU" b="1" dirty="0" err="1" smtClean="0"/>
              <a:t>Здоровьесберегающие</a:t>
            </a:r>
            <a:r>
              <a:rPr lang="ru-RU" b="1" dirty="0" smtClean="0"/>
              <a:t> </a:t>
            </a:r>
            <a:r>
              <a:rPr lang="ru-RU" b="1" dirty="0"/>
              <a:t>технологии в работе </a:t>
            </a:r>
            <a:r>
              <a:rPr lang="ru-RU" b="1" dirty="0" smtClean="0"/>
              <a:t>учителя-логопеда»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Артикуляционная гимнастика</a:t>
            </a:r>
            <a:r>
              <a:rPr lang="ru-RU" dirty="0"/>
              <a:t>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3886200"/>
            <a:ext cx="6624736" cy="2567136"/>
          </a:xfrm>
        </p:spPr>
        <p:txBody>
          <a:bodyPr>
            <a:normAutofit fontScale="77500" lnSpcReduction="20000"/>
          </a:bodyPr>
          <a:lstStyle/>
          <a:p>
            <a:r>
              <a:rPr lang="ru-RU" sz="2000" dirty="0" smtClean="0"/>
              <a:t>                                                   </a:t>
            </a:r>
          </a:p>
          <a:p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                                                </a:t>
            </a: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                                                    Подготовила: 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                                                           Учитель- логопед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                                                      Козьмина А.Л.</a:t>
            </a:r>
          </a:p>
          <a:p>
            <a:endParaRPr lang="ru-RU" sz="2000" dirty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>
                <a:solidFill>
                  <a:schemeClr val="tx1"/>
                </a:solidFill>
              </a:rPr>
              <a:t>г</a:t>
            </a:r>
            <a:r>
              <a:rPr lang="ru-RU" sz="2000" smtClean="0">
                <a:solidFill>
                  <a:schemeClr val="tx1"/>
                </a:solidFill>
              </a:rPr>
              <a:t>.Мончегорск </a:t>
            </a:r>
            <a:r>
              <a:rPr lang="ru-RU" sz="2000" smtClean="0">
                <a:solidFill>
                  <a:schemeClr val="tx1"/>
                </a:solidFill>
              </a:rPr>
              <a:t>2024г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Истории о путешествиях язычка при помощи тактильной книги: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esktop\jOqTdNZ2qM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08920"/>
            <a:ext cx="2734887" cy="37324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User\Desktop\qcEo27nDfC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0866" y="2708920"/>
            <a:ext cx="2804542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3" descr="C:\Users\User\Desktop\d-rlYaqNsc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7101" y="2708920"/>
            <a:ext cx="2630855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3528" y="1340768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Вместе с весёлым язычком ребята выполняют артикуляционную гимнастику. Для каждого ребенка, в зависимости от речевого нарушения, подбирается свой комплекс упражнений, направленный на подготовку органов артикуляции к произнесению определенного звука.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Ребенок может отработать такие упражнения как «Вкусное варенье», «Блинчик», «Грибок», «Конфета», «Бублик», «Орешки», «Чашечка, «Часики», «Хоботок», «Лошадка», «Почистим зубки», «Причешем язычок» и многие другие.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esktop\Es8Egmrk1VM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2592288" cy="3659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User\Desktop\OWv3a85_A5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924944"/>
            <a:ext cx="2651095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3" descr="C:\Users\User\Desktop\tdCYB32Xay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924944"/>
            <a:ext cx="2646294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User\Desktop\hlhxwVKyGVM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2592288" cy="3176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3" descr="C:\Users\User\Desktop\Y4Yo_Z1wEM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573016"/>
            <a:ext cx="2329692" cy="3068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C:\Users\User\Desktop\_cpQjlIU_r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260648"/>
            <a:ext cx="2546577" cy="3230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C:\Users\User\Desktop\7QJSmbxo98Q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573016"/>
            <a:ext cx="2520280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084168" y="908720"/>
            <a:ext cx="288032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Проведение артикуляционной гимнастики при помощи тактильной книги вызывает у детей радостное настроение, желание выполнять упражнения вместе с язычком, узнавать новое.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36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логокубика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 гимнастике: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TW1_qgfuKHU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36912"/>
            <a:ext cx="2808312" cy="2474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User\Desktop\iug-oOsBS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844824"/>
            <a:ext cx="2306940" cy="3526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 descr="C:\Users\User\Desktop\eJLjmOkf98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2564904"/>
            <a:ext cx="3046522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Игра «Артикуляционные прятки»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115212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dirty="0" smtClean="0"/>
              <a:t>Для данной игры использую ватные палочки, ребенок должен угадать до какого места на лице педагог дотронулся палочкой и показать языком.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3077" name="Picture 5" descr="C:\Users\User\Desktop\o8vVSIsjIG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492896"/>
            <a:ext cx="1944216" cy="3847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8" name="Picture 6" descr="C:\Users\User\Desktop\c2oR_dxkS3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492896"/>
            <a:ext cx="2016224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 descr="C:\Users\User\Desktop\1VPVTz4bej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2492896"/>
            <a:ext cx="2016224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Артикуляционная гимнастика с ложками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aVlo36vO1HZX6ICQ6uZSL1yzCEfEUh_sbvLGNcrXz861HAE4Hf_PHuN_JTOHn1RJANtVVUMXK6E4oVRkYRF-KLJJ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28800"/>
            <a:ext cx="2557796" cy="4343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User\Desktop\B2INjg2dcS5_DGGIBpOPRXk2cCsh9pcI1an9QrJQXcJV2TXYXaPfLQ_cr_EX7xcgfkAdLTwDvfnXNIJEO-d2nhy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628800"/>
            <a:ext cx="2592287" cy="45671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 descr="C:\Users\User\Desktop\IYMzZ1hHLwZoxersR45QVudYwoZl8XjFh6wbt6kSLHdWAnM0JyuDJAmDkqNbMdkv5WSq5RcQv91DxSndyG_3RQX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13294" y="1628800"/>
            <a:ext cx="2482841" cy="4507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Артикуляционная гимнастика под музыкальное сопровождение;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-в стихотворной форме;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-с элементами </a:t>
            </a:r>
            <a:r>
              <a:rPr lang="en-US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Sandplay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21288"/>
            <a:ext cx="7067128" cy="10487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050" name="Picture 2" descr="C:\Users\User\Desktop\dkdF-54TMp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56992"/>
            <a:ext cx="3745956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User\Desktop\MHZ2OFNL0Z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4500" y="3429000"/>
            <a:ext cx="3721956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1844824"/>
            <a:ext cx="691276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Спасибо за внимание!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Picture 5" descr="C:\Users\User\Desktop\675fb3018ef54578a0fcd671cb8902cb-800x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7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692696"/>
            <a:ext cx="8208912" cy="543346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Артикуляционная гимнастика </a:t>
            </a:r>
            <a:r>
              <a:rPr lang="ru-RU" sz="4100" b="1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  совокупность специальных упражнений, 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нап-равленных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 на укрепление мышц 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артикуляцион-ного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 аппарата, развитие силы, подвижности и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дифференцированности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движений, участвующих в речевом процессе органов. </a:t>
            </a:r>
          </a:p>
          <a:p>
            <a:pPr>
              <a:buNone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46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артикуляционной гимнастики -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выработка правильных, полноценных движений и определённых положений артикуляционных органов, необходимых для правильного произношения звуков, и объединение простых движений в сложные.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7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692696"/>
            <a:ext cx="8208912" cy="54334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Артикуляционные упражнения:</a:t>
            </a:r>
          </a:p>
          <a:p>
            <a:pPr>
              <a:buNone/>
            </a:pPr>
            <a:r>
              <a:rPr lang="ru-RU" sz="3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Статические-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удержание органов артикуляции в определённой позе, они служат для формирования артикуляционного уклада.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Динамические-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многократное повторение одного и того же упражнения, вырабатывают подвижность языка, губ, их координацию и переключаемость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Рекомендации к проведению упражнений</a:t>
            </a:r>
            <a:endParaRPr lang="ru-RU" sz="32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Autofit/>
          </a:bodyPr>
          <a:lstStyle/>
          <a:p>
            <a:pPr lvl="1">
              <a:buFont typeface="Symbol"/>
              <a:buChar char=""/>
              <a:tabLst>
                <a:tab pos="180340" algn="l"/>
              </a:tabLst>
            </a:pPr>
            <a:endParaRPr lang="ru-RU" sz="24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1">
              <a:buFont typeface="Symbol"/>
              <a:buChar char=""/>
              <a:tabLst>
                <a:tab pos="180340" algn="l"/>
              </a:tabLst>
            </a:pP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Выполнять упражнения необходимо каждый день в течение 5-7 минут, в зависимости от возраста и усидчивости. </a:t>
            </a:r>
          </a:p>
          <a:p>
            <a:pPr lvl="1">
              <a:buFont typeface="Symbol"/>
              <a:buChar char=""/>
              <a:tabLst>
                <a:tab pos="180340" algn="l"/>
              </a:tabLst>
            </a:pP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Делать упражнения медленно, сидя перед зеркалом.</a:t>
            </a:r>
          </a:p>
          <a:p>
            <a:pPr lvl="1">
              <a:buFont typeface="Symbol"/>
              <a:buChar char=""/>
              <a:tabLst>
                <a:tab pos="180340" algn="l"/>
              </a:tabLs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Предлагать детям не более  5 упражнений за раз + 1 новое.</a:t>
            </a:r>
          </a:p>
          <a:p>
            <a:pPr lvl="1">
              <a:buFont typeface="Symbol"/>
              <a:buChar char=""/>
              <a:tabLst>
                <a:tab pos="180340" algn="l"/>
              </a:tabLs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комплексе должны присутствовать 2-3 упр. статических и 2- 3 упр. динамических. Начинают гимнастику со статических упражнений, они выполняются по 10 секунд ,далее переходят к динамическим.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Артикуляционные упражнения с использованием элементов </a:t>
            </a:r>
            <a:r>
              <a:rPr lang="ru-RU" sz="32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нейрогимнастики</a:t>
            </a:r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96443" y="1600200"/>
            <a:ext cx="4951113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gBj_h3Ozi2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32656"/>
            <a:ext cx="3887803" cy="2697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5" name="Picture 11" descr="C:\Users\User\Desktop\VlxgMTyAHv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284984"/>
            <a:ext cx="2664296" cy="34341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 descr="C:\Users\User\Desktop\Работанька\Артикуляционная гимнастика\Фото  артикуляционная гимнастика дети\_Y4BV5EwJ0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260648"/>
            <a:ext cx="2743572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User\Desktop\DFuPHUwzMz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4077072"/>
            <a:ext cx="4313642" cy="24536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Применение в логопедической гимнастике пластиковых трубочек, деревянных шпателей:</a:t>
            </a:r>
            <a:endParaRPr lang="ru-RU" sz="32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8E0tH0dkdx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772816"/>
            <a:ext cx="2952328" cy="4491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 descr="C:\Users\User\Desktop\rvgluhGl3oLPvxm0q03xOFEW7f6buhbGzXaT_yRGB9zGY9XdMG_DG4rXQI2Py8x3Sg3k72_bjFO3UQtd450JdmcO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060848"/>
            <a:ext cx="4485788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Упражнения с бусиной из пищевого силикона:</a:t>
            </a:r>
            <a:endParaRPr lang="ru-RU" sz="32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2890664" cy="496855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400" i="1" dirty="0" smtClean="0"/>
              <a:t>Данные </a:t>
            </a:r>
            <a:r>
              <a:rPr lang="ru-RU" sz="2400" i="1" dirty="0" err="1" smtClean="0"/>
              <a:t>упражения</a:t>
            </a:r>
            <a:r>
              <a:rPr lang="ru-RU" sz="2400" i="1" dirty="0" smtClean="0"/>
              <a:t> помогают:</a:t>
            </a:r>
          </a:p>
          <a:p>
            <a:r>
              <a:rPr lang="ru-RU" sz="2400" dirty="0" smtClean="0"/>
              <a:t> укрепить кончик языка;</a:t>
            </a:r>
          </a:p>
          <a:p>
            <a:r>
              <a:rPr lang="ru-RU" sz="2400" dirty="0" smtClean="0"/>
              <a:t>Научиться выполнять упражнение «Чашечка»</a:t>
            </a:r>
          </a:p>
          <a:p>
            <a:r>
              <a:rPr lang="ru-RU" sz="2400" dirty="0" smtClean="0"/>
              <a:t>Растянуть подъязычную связку</a:t>
            </a:r>
          </a:p>
          <a:p>
            <a:r>
              <a:rPr lang="ru-RU" sz="2400" dirty="0" smtClean="0"/>
              <a:t>Повышают двигательную функцию артикуляционного аппарата.</a:t>
            </a:r>
            <a:endParaRPr lang="ru-RU" sz="2400" dirty="0"/>
          </a:p>
        </p:txBody>
      </p:sp>
      <p:pic>
        <p:nvPicPr>
          <p:cNvPr id="2050" name="Picture 2" descr="C:\Users\User\Desktop\B84ldo2fhS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772816"/>
            <a:ext cx="2630626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User\Desktop\hjfh-t6ESD_yEfAD_1DitZGuGek17iq347DpdgV05j17rcewTaLL9Hz_rd3yOIyGsarPyZyEJlq18dENgjlb6eV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873" y="1700808"/>
            <a:ext cx="2583287" cy="46665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Артикуляционная гимнастика с использованием наглядных пособий, игрушек:</a:t>
            </a:r>
            <a:endParaRPr lang="ru-RU" sz="32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Работанька\Артикуляционная гимнастика\kwkeGLV3TN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348880"/>
            <a:ext cx="3384376" cy="32521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User\Desktop\Работанька\Артикуляционная гимнастика\BbgmzxVLsk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741346"/>
            <a:ext cx="3350970" cy="2407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User\Desktop\IMG_20161105_0837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293096"/>
            <a:ext cx="3296894" cy="22666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261</Words>
  <Application>Microsoft Office PowerPoint</Application>
  <PresentationFormat>Экран (4:3)</PresentationFormat>
  <Paragraphs>42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 «Здоровьесберегающие технологии в работе учителя-логопеда». Артикуляционная гимнастика» </vt:lpstr>
      <vt:lpstr>Слайд 2</vt:lpstr>
      <vt:lpstr>Слайд 3</vt:lpstr>
      <vt:lpstr>Рекомендации к проведению упражнений</vt:lpstr>
      <vt:lpstr>Артикуляционные упражнения с использованием элементов нейрогимнастики </vt:lpstr>
      <vt:lpstr>Слайд 6</vt:lpstr>
      <vt:lpstr>Применение в логопедической гимнастике пластиковых трубочек, деревянных шпателей:</vt:lpstr>
      <vt:lpstr>Упражнения с бусиной из пищевого силикона:</vt:lpstr>
      <vt:lpstr>Артикуляционная гимнастика с использованием наглядных пособий, игрушек:</vt:lpstr>
      <vt:lpstr>Истории о путешествиях язычка при помощи тактильной книги:</vt:lpstr>
      <vt:lpstr>  Ребенок может отработать такие упражнения как «Вкусное варенье», «Блинчик», «Грибок», «Конфета», «Бублик», «Орешки», «Чашечка, «Часики», «Хоботок», «Лошадка», «Почистим зубки», «Причешем язычок» и многие другие. </vt:lpstr>
      <vt:lpstr>Слайд 12</vt:lpstr>
      <vt:lpstr>Использование логокубика на гимнастике:</vt:lpstr>
      <vt:lpstr>Игра «Артикуляционные прятки»</vt:lpstr>
      <vt:lpstr>Артикуляционная гимнастика с ложками</vt:lpstr>
      <vt:lpstr>   -Артикуляционная гимнастика под музыкальное сопровождение; -в стихотворной форме; -с элементами Sandplay.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«Здоровьесберегающие технологии в работе учителя-логопеда». Артикуляционная гимнастика»</dc:title>
  <dc:creator>Zverdvd.org</dc:creator>
  <cp:lastModifiedBy>Zverdvd.org</cp:lastModifiedBy>
  <cp:revision>39</cp:revision>
  <dcterms:created xsi:type="dcterms:W3CDTF">2022-01-21T12:04:33Z</dcterms:created>
  <dcterms:modified xsi:type="dcterms:W3CDTF">2024-03-14T11:40:36Z</dcterms:modified>
</cp:coreProperties>
</file>