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9" r:id="rId8"/>
    <p:sldId id="270" r:id="rId9"/>
    <p:sldId id="271" r:id="rId10"/>
    <p:sldId id="261" r:id="rId11"/>
    <p:sldId id="262" r:id="rId12"/>
    <p:sldId id="259" r:id="rId13"/>
    <p:sldId id="263" r:id="rId14"/>
    <p:sldId id="272" r:id="rId15"/>
    <p:sldId id="273" r:id="rId16"/>
    <p:sldId id="274" r:id="rId17"/>
    <p:sldId id="264" r:id="rId18"/>
    <p:sldId id="265" r:id="rId19"/>
    <p:sldId id="26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02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91254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911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966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314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2386488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466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4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763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868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71328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0392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D21F73E7-08D6-421A-8F54-0684847B0677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CB4951D7-2FA0-4FC8-9DB7-6BEB9604684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34018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90B4A9-8BE0-506E-43BA-6AB905487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/>
              <a:t>Национальная политика и национальные движения в 1964—1985 гг.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5AC468-05EE-B9D2-B917-EFC94D1E55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Выполнила Лаврова Е.А. </a:t>
            </a:r>
          </a:p>
        </p:txBody>
      </p:sp>
    </p:spTree>
    <p:extLst>
      <p:ext uri="{BB962C8B-B14F-4D97-AF65-F5344CB8AC3E}">
        <p14:creationId xmlns:p14="http://schemas.microsoft.com/office/powerpoint/2010/main" val="2303434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B2AFE0-8D8C-76A8-5FA4-D15427C35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effectLst/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Выписать со с. 185-186 факторы, повлиявшие на формирование новой исторической общности</a:t>
            </a:r>
            <a:endParaRPr lang="ru-RU" sz="6600" dirty="0">
              <a:latin typeface="+mn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FBD9B6-34F0-03B0-CBDB-B1607CA37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«Фронтовое братство» </a:t>
            </a:r>
          </a:p>
          <a:p>
            <a:r>
              <a:rPr lang="ru-RU" sz="3200" dirty="0"/>
              <a:t>Единое экономическое пространство </a:t>
            </a:r>
          </a:p>
          <a:p>
            <a:r>
              <a:rPr lang="ru-RU" sz="3200" dirty="0"/>
              <a:t>Развитие промышленного производства </a:t>
            </a:r>
          </a:p>
          <a:p>
            <a:r>
              <a:rPr lang="ru-RU" sz="3200" dirty="0"/>
              <a:t>Единая цель – «построение коммунизма»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8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1171C-FA47-6F5D-0A07-297EBAE1E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Какие изменения произошли в национальном составе СССР с 1926 по 1979 гг.?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B9C4C54-F6F7-13CC-EDC3-50C626450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91" y="2490281"/>
            <a:ext cx="11323218" cy="3949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9811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800E97-DE66-ACA0-79E1-E048B95F4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Ответьте на вопрос: что является основой экономики республики?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0D5141-60FB-2AE4-99BC-DC058A99EF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Молдавия - </a:t>
            </a:r>
          </a:p>
          <a:p>
            <a:r>
              <a:rPr lang="ru-RU" sz="4000" dirty="0"/>
              <a:t>Казахстан - </a:t>
            </a:r>
          </a:p>
          <a:p>
            <a:r>
              <a:rPr lang="ru-RU" sz="4000" dirty="0"/>
              <a:t>Узбекистан – </a:t>
            </a:r>
          </a:p>
          <a:p>
            <a:r>
              <a:rPr lang="ru-RU" sz="4000" dirty="0"/>
              <a:t>Туркмения - </a:t>
            </a:r>
          </a:p>
        </p:txBody>
      </p:sp>
    </p:spTree>
    <p:extLst>
      <p:ext uri="{BB962C8B-B14F-4D97-AF65-F5344CB8AC3E}">
        <p14:creationId xmlns:p14="http://schemas.microsoft.com/office/powerpoint/2010/main" val="2947170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2B0A71-C5F6-58FB-B70F-5EB47EAAC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7FEFA60-32D1-D26F-287D-6450A1B792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833" y="0"/>
            <a:ext cx="4885619" cy="6877162"/>
          </a:xfrm>
        </p:spPr>
      </p:pic>
    </p:spTree>
    <p:extLst>
      <p:ext uri="{BB962C8B-B14F-4D97-AF65-F5344CB8AC3E}">
        <p14:creationId xmlns:p14="http://schemas.microsoft.com/office/powerpoint/2010/main" val="3409209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6605C9-934A-AA3B-B9DD-8C04E5750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14950D-CA16-E9C3-CA66-74D3608A62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0"/>
            <a:ext cx="10631560" cy="6801688"/>
          </a:xfrm>
        </p:spPr>
      </p:pic>
    </p:spTree>
    <p:extLst>
      <p:ext uri="{BB962C8B-B14F-4D97-AF65-F5344CB8AC3E}">
        <p14:creationId xmlns:p14="http://schemas.microsoft.com/office/powerpoint/2010/main" val="140675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754999-9685-6D10-A7E5-E3A4577E6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26D0401-145E-9B00-B990-86D1E62D23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374" y="88900"/>
            <a:ext cx="10020300" cy="6680200"/>
          </a:xfrm>
        </p:spPr>
      </p:pic>
    </p:spTree>
    <p:extLst>
      <p:ext uri="{BB962C8B-B14F-4D97-AF65-F5344CB8AC3E}">
        <p14:creationId xmlns:p14="http://schemas.microsoft.com/office/powerpoint/2010/main" val="919068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654B8E-537E-B6BE-83EF-F07B63480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C87E0DD-8AE4-5B6D-48FA-F9ECAB0A9D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923" y="0"/>
            <a:ext cx="4980153" cy="6763498"/>
          </a:xfrm>
        </p:spPr>
      </p:pic>
    </p:spTree>
    <p:extLst>
      <p:ext uri="{BB962C8B-B14F-4D97-AF65-F5344CB8AC3E}">
        <p14:creationId xmlns:p14="http://schemas.microsoft.com/office/powerpoint/2010/main" val="3320326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BFF3E6-041B-E2FE-AE9D-DDBB18282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Основа экономики республик: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708477-CA0E-7946-8666-EC712A4C22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7051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Казахстан — выращивание зерна и получение продуктов животноводства; </a:t>
            </a:r>
          </a:p>
          <a:p>
            <a:pPr indent="27051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Узбекистан — хлопководство; </a:t>
            </a:r>
          </a:p>
          <a:p>
            <a:pPr indent="27051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Туркмения — добычу газа и нефти; </a:t>
            </a:r>
          </a:p>
          <a:p>
            <a:pPr indent="27051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Молдавия — выращивание овощей и фруктов;</a:t>
            </a:r>
          </a:p>
        </p:txBody>
      </p:sp>
    </p:spTree>
    <p:extLst>
      <p:ext uri="{BB962C8B-B14F-4D97-AF65-F5344CB8AC3E}">
        <p14:creationId xmlns:p14="http://schemas.microsoft.com/office/powerpoint/2010/main" val="3390297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E3C99-1BE5-41E2-56D3-54AC0FA34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2388140"/>
          </a:xfrm>
        </p:spPr>
        <p:txBody>
          <a:bodyPr>
            <a:noAutofit/>
          </a:bodyPr>
          <a:lstStyle/>
          <a:p>
            <a:r>
              <a:rPr lang="ru-RU" sz="3600" i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Развитие национальных движений в Советском Союзе было элементом</a:t>
            </a:r>
            <a:r>
              <a:rPr lang="ru-RU" sz="3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i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противостояния между СССР и США во времена холодной войны.</a:t>
            </a:r>
            <a:r>
              <a:rPr lang="ru-RU" sz="3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Используя исторические знания, приведите два аргумента, которыми можно подтвердить данную точку зрения, и два аргумента, которыми можно опровергнуть её</a:t>
            </a:r>
            <a:endParaRPr lang="ru-RU" sz="6000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FCFB65-BE5A-1927-2D61-6A8A0BC2E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4883284"/>
            <a:ext cx="9601200" cy="984115"/>
          </a:xfrm>
        </p:spPr>
        <p:txBody>
          <a:bodyPr/>
          <a:lstStyle/>
          <a:p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п.4 на с. 188-190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798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0695BE-A081-7B72-CF2C-3524E1C55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E00648-0EE4-E99B-56DB-CD9937D53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kern="0" dirty="0">
                <a:effectLst/>
                <a:latin typeface="+mj-lt"/>
                <a:ea typeface="Calibri" panose="020F0502020204030204" pitchFamily="34" charset="0"/>
              </a:rPr>
              <a:t>Ответить письменно на вопрос: Как развивались межнациональные отношения в СССР в 1964— 1985 гг.?</a:t>
            </a:r>
            <a:endParaRPr lang="ru-RU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836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BA6C58-5EEF-2367-AE75-4A1B2C5A5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Рассмотрите плакаты т ответьте на вопрос: 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Какова сущность новой исторической общности? </a:t>
            </a:r>
          </a:p>
        </p:txBody>
      </p:sp>
    </p:spTree>
    <p:extLst>
      <p:ext uri="{BB962C8B-B14F-4D97-AF65-F5344CB8AC3E}">
        <p14:creationId xmlns:p14="http://schemas.microsoft.com/office/powerpoint/2010/main" val="894461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E9273B-C5DF-2E75-6777-895ED17CC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C428843-F733-2718-A4DF-2E7C073467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28" y="0"/>
            <a:ext cx="4736306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18A9BC-7AAA-D9CA-978F-414B5B1BD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641" y="0"/>
            <a:ext cx="44791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912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A9BF3E-C10F-5DD1-98BA-88D0CB8B7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E1E2C26-75FF-7956-BEBB-0357F3A63D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68" y="-1"/>
            <a:ext cx="4710190" cy="694590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1C9994-EAE2-A638-E3FE-C6E9BCF11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544" y="0"/>
            <a:ext cx="45862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46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FAC31-9E66-F06E-2C05-4DC90B172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7BC19CE-64B4-06E8-8BCA-DF2EAAC7D4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3" y="0"/>
            <a:ext cx="4759529" cy="686058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9751E9-D389-B696-E306-9DF347FAF2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842" y="355933"/>
            <a:ext cx="7218619" cy="551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25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E054C3-578D-46F5-4A3D-5C505F13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1F09DD5-A338-55DB-3338-BF1EDC8846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94" y="-1"/>
            <a:ext cx="4440248" cy="678224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186A51-DC98-66D2-B12C-4BDEAF137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072" y="0"/>
            <a:ext cx="47255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80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328140-5EA5-6352-D3A6-58532A03C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97AC628-14A1-A6BB-D593-9721CCCAA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4" y="-1"/>
            <a:ext cx="4543149" cy="685758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B52F57-57D8-EE0B-FDE9-99AF524E49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367" y="-416"/>
            <a:ext cx="46077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401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166ABF-D769-ABDD-DD65-FA237D19D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615539-1475-6D0B-B734-1488F1AD5E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265" y="0"/>
            <a:ext cx="9993967" cy="6855237"/>
          </a:xfrm>
        </p:spPr>
      </p:pic>
    </p:spTree>
    <p:extLst>
      <p:ext uri="{BB962C8B-B14F-4D97-AF65-F5344CB8AC3E}">
        <p14:creationId xmlns:p14="http://schemas.microsoft.com/office/powerpoint/2010/main" val="2047234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0A0023-EF6D-800E-CA97-18F0C8B03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30D65B-30AD-26F6-66CA-65D69E5531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476" y="3276600"/>
            <a:ext cx="6842077" cy="35814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CF5B5C-2A02-512B-A0F9-8470C98FB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475" y="-158416"/>
            <a:ext cx="6842077" cy="360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9305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Оранжевый и красный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22</TotalTime>
  <Words>193</Words>
  <Application>Microsoft Office PowerPoint</Application>
  <PresentationFormat>Широкоэкранный</PresentationFormat>
  <Paragraphs>23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Calibri</vt:lpstr>
      <vt:lpstr>Franklin Gothic Book</vt:lpstr>
      <vt:lpstr>Times New Roman</vt:lpstr>
      <vt:lpstr>Уголки</vt:lpstr>
      <vt:lpstr>Национальная политика и национальные движения в 1964—1985 гг.</vt:lpstr>
      <vt:lpstr>Рассмотрите плакаты т ответьте на вопрос:   Какова сущность новой исторической общности?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Выписать со с. 185-186 факторы, повлиявшие на формирование новой исторической общности</vt:lpstr>
      <vt:lpstr>Какие изменения произошли в национальном составе СССР с 1926 по 1979 гг.? </vt:lpstr>
      <vt:lpstr>Ответьте на вопрос: что является основой экономики республики? 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Основа экономики республик:</vt:lpstr>
      <vt:lpstr>Развитие национальных движений в Советском Союзе было элементом противостояния между СССР и США во времена холодной войны.    Используя исторические знания, приведите два аргумента, которыми можно подтвердить данную точку зрения, и два аргумента, которыми можно опровергнуть её</vt:lpstr>
      <vt:lpstr>Домашнее задание: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Национальная политика и национальные движения в 1964—1985 гг.</dc:title>
  <dc:creator>Екатерина Лаврова</dc:creator>
  <cp:lastModifiedBy>Екатерина Лаврова</cp:lastModifiedBy>
  <cp:revision>1</cp:revision>
  <dcterms:created xsi:type="dcterms:W3CDTF">2024-03-14T11:38:17Z</dcterms:created>
  <dcterms:modified xsi:type="dcterms:W3CDTF">2024-03-14T12:00:30Z</dcterms:modified>
</cp:coreProperties>
</file>