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17"/>
  </p:notesMasterIdLst>
  <p:sldIdLst>
    <p:sldId id="256" r:id="rId5"/>
    <p:sldId id="257" r:id="rId6"/>
    <p:sldId id="258" r:id="rId7"/>
    <p:sldId id="259" r:id="rId8"/>
    <p:sldId id="276" r:id="rId9"/>
    <p:sldId id="277" r:id="rId10"/>
    <p:sldId id="278" r:id="rId11"/>
    <p:sldId id="261" r:id="rId12"/>
    <p:sldId id="260" r:id="rId13"/>
    <p:sldId id="279" r:id="rId14"/>
    <p:sldId id="280" r:id="rId15"/>
    <p:sldId id="275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C8528E9-4946-4BF1-85FD-DC6055D179BD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1C3F06C-57BC-45FE-BD27-4EA4C73C3E41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4A60022A-521A-444E-BFD8-8446A987635D}" type="parTrans" cxnId="{54DC027A-25F6-452B-80B5-DE558EDE3F09}">
      <dgm:prSet/>
      <dgm:spPr/>
      <dgm:t>
        <a:bodyPr/>
        <a:lstStyle/>
        <a:p>
          <a:endParaRPr lang="ru-RU"/>
        </a:p>
      </dgm:t>
    </dgm:pt>
    <dgm:pt modelId="{F3462220-9427-4433-9B69-907C0ABA8A21}" type="sibTrans" cxnId="{54DC027A-25F6-452B-80B5-DE558EDE3F09}">
      <dgm:prSet/>
      <dgm:spPr/>
      <dgm:t>
        <a:bodyPr/>
        <a:lstStyle/>
        <a:p>
          <a:endParaRPr lang="ru-RU"/>
        </a:p>
      </dgm:t>
    </dgm:pt>
    <dgm:pt modelId="{8BFFB018-C05B-4936-8EC1-309E3C84ED82}">
      <dgm:prSet phldrT="[Текст]"/>
      <dgm:spPr/>
      <dgm:t>
        <a:bodyPr/>
        <a:lstStyle/>
        <a:p>
          <a:r>
            <a:rPr lang="ru-RU" dirty="0" smtClean="0"/>
            <a:t>Потеря сознания, отсутствие дыхания и кровообращения</a:t>
          </a:r>
          <a:endParaRPr lang="ru-RU" dirty="0"/>
        </a:p>
      </dgm:t>
    </dgm:pt>
    <dgm:pt modelId="{A9CB1BB1-19B8-41EF-A692-9164F0B3266B}" type="parTrans" cxnId="{50187421-5834-475F-876E-51FF2156A2CC}">
      <dgm:prSet/>
      <dgm:spPr/>
      <dgm:t>
        <a:bodyPr/>
        <a:lstStyle/>
        <a:p>
          <a:endParaRPr lang="ru-RU"/>
        </a:p>
      </dgm:t>
    </dgm:pt>
    <dgm:pt modelId="{BFFEAD4F-0F0E-4692-BE6F-82FCCA87F4F2}" type="sibTrans" cxnId="{50187421-5834-475F-876E-51FF2156A2CC}">
      <dgm:prSet/>
      <dgm:spPr/>
      <dgm:t>
        <a:bodyPr/>
        <a:lstStyle/>
        <a:p>
          <a:endParaRPr lang="ru-RU"/>
        </a:p>
      </dgm:t>
    </dgm:pt>
    <dgm:pt modelId="{6104E831-03BD-436B-B291-D3F02CCB2896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424B4385-FCDF-4826-9473-BC17C0ED8E16}" type="parTrans" cxnId="{4F9BB340-26B2-4E39-AC84-F19B4CEEC5EB}">
      <dgm:prSet/>
      <dgm:spPr/>
      <dgm:t>
        <a:bodyPr/>
        <a:lstStyle/>
        <a:p>
          <a:endParaRPr lang="ru-RU"/>
        </a:p>
      </dgm:t>
    </dgm:pt>
    <dgm:pt modelId="{243486C6-B5D3-44B7-B35C-2EB7AC15F9CA}" type="sibTrans" cxnId="{4F9BB340-26B2-4E39-AC84-F19B4CEEC5EB}">
      <dgm:prSet/>
      <dgm:spPr/>
      <dgm:t>
        <a:bodyPr/>
        <a:lstStyle/>
        <a:p>
          <a:endParaRPr lang="ru-RU"/>
        </a:p>
      </dgm:t>
    </dgm:pt>
    <dgm:pt modelId="{EFD1A741-EAA2-4BBC-AE65-6F671C8A8CA6}">
      <dgm:prSet phldrT="[Текст]"/>
      <dgm:spPr/>
      <dgm:t>
        <a:bodyPr/>
        <a:lstStyle/>
        <a:p>
          <a:r>
            <a:rPr lang="ru-RU" dirty="0" err="1" smtClean="0"/>
            <a:t>Синюшность</a:t>
          </a:r>
          <a:r>
            <a:rPr lang="ru-RU" dirty="0" smtClean="0"/>
            <a:t> или бледность кожи. Холодное на ощупь тело</a:t>
          </a:r>
          <a:endParaRPr lang="ru-RU" dirty="0"/>
        </a:p>
      </dgm:t>
    </dgm:pt>
    <dgm:pt modelId="{8D65D91F-0E41-4108-960E-0E49C10AEC24}" type="parTrans" cxnId="{341882D0-C7D7-46F6-B3B4-9F6934BEA4D4}">
      <dgm:prSet/>
      <dgm:spPr/>
      <dgm:t>
        <a:bodyPr/>
        <a:lstStyle/>
        <a:p>
          <a:endParaRPr lang="ru-RU"/>
        </a:p>
      </dgm:t>
    </dgm:pt>
    <dgm:pt modelId="{32F25D92-3D49-4110-B65F-69C779A9773F}" type="sibTrans" cxnId="{341882D0-C7D7-46F6-B3B4-9F6934BEA4D4}">
      <dgm:prSet/>
      <dgm:spPr/>
      <dgm:t>
        <a:bodyPr/>
        <a:lstStyle/>
        <a:p>
          <a:endParaRPr lang="ru-RU"/>
        </a:p>
      </dgm:t>
    </dgm:pt>
    <dgm:pt modelId="{A6C05E17-9892-4689-8FF9-3624FC3BCAB5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820CC952-3C12-4CF4-8519-B469C8480EDF}" type="parTrans" cxnId="{75915F71-5E34-4FBD-B743-9B8BE5D09CDE}">
      <dgm:prSet/>
      <dgm:spPr/>
      <dgm:t>
        <a:bodyPr/>
        <a:lstStyle/>
        <a:p>
          <a:endParaRPr lang="ru-RU"/>
        </a:p>
      </dgm:t>
    </dgm:pt>
    <dgm:pt modelId="{AEC441C8-DCBA-4F4F-B0A4-495C7C83CEB6}" type="sibTrans" cxnId="{75915F71-5E34-4FBD-B743-9B8BE5D09CDE}">
      <dgm:prSet/>
      <dgm:spPr/>
      <dgm:t>
        <a:bodyPr/>
        <a:lstStyle/>
        <a:p>
          <a:endParaRPr lang="ru-RU"/>
        </a:p>
      </dgm:t>
    </dgm:pt>
    <dgm:pt modelId="{6C36AEEE-BC98-4A14-ACC5-03C7F6780FFB}">
      <dgm:prSet phldrT="[Текст]"/>
      <dgm:spPr/>
      <dgm:t>
        <a:bodyPr/>
        <a:lstStyle/>
        <a:p>
          <a:r>
            <a:rPr lang="ru-RU" dirty="0" smtClean="0"/>
            <a:t>Выделение изо рта или носа воды или пенистой жидкости</a:t>
          </a:r>
          <a:endParaRPr lang="ru-RU" dirty="0"/>
        </a:p>
      </dgm:t>
    </dgm:pt>
    <dgm:pt modelId="{BB5D53FD-ECEA-41CA-A6A0-5D620C829B46}" type="parTrans" cxnId="{5185A672-BA1F-412D-8793-F542057778A4}">
      <dgm:prSet/>
      <dgm:spPr/>
      <dgm:t>
        <a:bodyPr/>
        <a:lstStyle/>
        <a:p>
          <a:endParaRPr lang="ru-RU"/>
        </a:p>
      </dgm:t>
    </dgm:pt>
    <dgm:pt modelId="{C29FF95E-7469-46D2-83F5-3A2B5D5CB74B}" type="sibTrans" cxnId="{5185A672-BA1F-412D-8793-F542057778A4}">
      <dgm:prSet/>
      <dgm:spPr/>
      <dgm:t>
        <a:bodyPr/>
        <a:lstStyle/>
        <a:p>
          <a:endParaRPr lang="ru-RU"/>
        </a:p>
      </dgm:t>
    </dgm:pt>
    <dgm:pt modelId="{C0D53325-0E8C-4908-ACEA-6AAEDE868242}">
      <dgm:prSet phldrT="[Текст]"/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C409F55A-3E89-45A0-957E-CA2442FFD52D}" type="parTrans" cxnId="{2CA4A63B-E399-4000-862E-71EB377C2B87}">
      <dgm:prSet/>
      <dgm:spPr/>
      <dgm:t>
        <a:bodyPr/>
        <a:lstStyle/>
        <a:p>
          <a:endParaRPr lang="ru-RU"/>
        </a:p>
      </dgm:t>
    </dgm:pt>
    <dgm:pt modelId="{AFA50919-5C5B-404B-953F-E0884046A616}" type="sibTrans" cxnId="{2CA4A63B-E399-4000-862E-71EB377C2B87}">
      <dgm:prSet/>
      <dgm:spPr/>
      <dgm:t>
        <a:bodyPr/>
        <a:lstStyle/>
        <a:p>
          <a:endParaRPr lang="ru-RU"/>
        </a:p>
      </dgm:t>
    </dgm:pt>
    <dgm:pt modelId="{6859B323-2E75-4B38-A2BA-7B9C3F80F7A5}">
      <dgm:prSet/>
      <dgm:spPr/>
      <dgm:t>
        <a:bodyPr/>
        <a:lstStyle/>
        <a:p>
          <a:r>
            <a:rPr lang="ru-RU" dirty="0" smtClean="0"/>
            <a:t>Отсутствие рефлексов (реакции зрачков на свет)</a:t>
          </a:r>
          <a:endParaRPr lang="ru-RU" dirty="0"/>
        </a:p>
      </dgm:t>
    </dgm:pt>
    <dgm:pt modelId="{EDCDFDBE-8A5E-46A5-881A-03E1A0C24FF0}" type="parTrans" cxnId="{39507B95-980A-434F-BB95-C4DE18C97721}">
      <dgm:prSet/>
      <dgm:spPr/>
    </dgm:pt>
    <dgm:pt modelId="{48177D6E-7BEA-4C47-B629-72A582564FDB}" type="sibTrans" cxnId="{39507B95-980A-434F-BB95-C4DE18C97721}">
      <dgm:prSet/>
      <dgm:spPr/>
    </dgm:pt>
    <dgm:pt modelId="{CC2146EE-18A6-4F2E-9B58-96D7A37BC0AB}" type="pres">
      <dgm:prSet presAssocID="{FC8528E9-4946-4BF1-85FD-DC6055D179BD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137E104-6F86-47D7-AA47-F4D39BBB5B6E}" type="pres">
      <dgm:prSet presAssocID="{71C3F06C-57BC-45FE-BD27-4EA4C73C3E41}" presName="composite" presStyleCnt="0"/>
      <dgm:spPr/>
    </dgm:pt>
    <dgm:pt modelId="{4B27E6A8-CDF3-4B90-AC24-54E83F64729C}" type="pres">
      <dgm:prSet presAssocID="{71C3F06C-57BC-45FE-BD27-4EA4C73C3E41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0F90F0-0AEE-4D9B-98C2-9B3C331A1DB2}" type="pres">
      <dgm:prSet presAssocID="{71C3F06C-57BC-45FE-BD27-4EA4C73C3E41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5ECFB2-6DE2-4270-929E-1E06341AE60F}" type="pres">
      <dgm:prSet presAssocID="{F3462220-9427-4433-9B69-907C0ABA8A21}" presName="sp" presStyleCnt="0"/>
      <dgm:spPr/>
    </dgm:pt>
    <dgm:pt modelId="{96196416-5D76-482B-8ED3-8337213669CC}" type="pres">
      <dgm:prSet presAssocID="{6104E831-03BD-436B-B291-D3F02CCB2896}" presName="composite" presStyleCnt="0"/>
      <dgm:spPr/>
    </dgm:pt>
    <dgm:pt modelId="{EF5477F9-269D-41FC-9162-3AC014C24364}" type="pres">
      <dgm:prSet presAssocID="{6104E831-03BD-436B-B291-D3F02CCB2896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74B503-8214-4E2A-A27C-A9AF10938572}" type="pres">
      <dgm:prSet presAssocID="{6104E831-03BD-436B-B291-D3F02CCB2896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9AA23A-7E51-4B3F-809B-17DF8BCCACFA}" type="pres">
      <dgm:prSet presAssocID="{243486C6-B5D3-44B7-B35C-2EB7AC15F9CA}" presName="sp" presStyleCnt="0"/>
      <dgm:spPr/>
    </dgm:pt>
    <dgm:pt modelId="{ACE1A631-D810-4DA6-AA3B-CE64F9472FFE}" type="pres">
      <dgm:prSet presAssocID="{A6C05E17-9892-4689-8FF9-3624FC3BCAB5}" presName="composite" presStyleCnt="0"/>
      <dgm:spPr/>
    </dgm:pt>
    <dgm:pt modelId="{66A4EDDE-5D85-407F-AA32-4BE2BCDBA906}" type="pres">
      <dgm:prSet presAssocID="{A6C05E17-9892-4689-8FF9-3624FC3BCAB5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A43382-E7A8-4EC0-B32C-43490659B395}" type="pres">
      <dgm:prSet presAssocID="{A6C05E17-9892-4689-8FF9-3624FC3BCAB5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B72B4C-02CB-4AC4-994A-D0A7A818D366}" type="pres">
      <dgm:prSet presAssocID="{AEC441C8-DCBA-4F4F-B0A4-495C7C83CEB6}" presName="sp" presStyleCnt="0"/>
      <dgm:spPr/>
    </dgm:pt>
    <dgm:pt modelId="{AAD57BE3-843E-4E50-B1BA-38BC062605E9}" type="pres">
      <dgm:prSet presAssocID="{C0D53325-0E8C-4908-ACEA-6AAEDE868242}" presName="composite" presStyleCnt="0"/>
      <dgm:spPr/>
    </dgm:pt>
    <dgm:pt modelId="{9C78720E-7230-4C71-8522-CE5DC7EB8BE1}" type="pres">
      <dgm:prSet presAssocID="{C0D53325-0E8C-4908-ACEA-6AAEDE868242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B11FF2-303C-41DF-8E76-0DE26B1DDF9B}" type="pres">
      <dgm:prSet presAssocID="{C0D53325-0E8C-4908-ACEA-6AAEDE868242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6A58627-5FAD-4F28-B986-36E1FD80F440}" type="presOf" srcId="{6104E831-03BD-436B-B291-D3F02CCB2896}" destId="{EF5477F9-269D-41FC-9162-3AC014C24364}" srcOrd="0" destOrd="0" presId="urn:microsoft.com/office/officeart/2005/8/layout/chevron2"/>
    <dgm:cxn modelId="{22F7BC34-33CF-486B-AB9D-039170C26BEB}" type="presOf" srcId="{8BFFB018-C05B-4936-8EC1-309E3C84ED82}" destId="{EA0F90F0-0AEE-4D9B-98C2-9B3C331A1DB2}" srcOrd="0" destOrd="0" presId="urn:microsoft.com/office/officeart/2005/8/layout/chevron2"/>
    <dgm:cxn modelId="{606D7F4F-5F44-44E6-8E6B-E88D1BFF5158}" type="presOf" srcId="{C0D53325-0E8C-4908-ACEA-6AAEDE868242}" destId="{9C78720E-7230-4C71-8522-CE5DC7EB8BE1}" srcOrd="0" destOrd="0" presId="urn:microsoft.com/office/officeart/2005/8/layout/chevron2"/>
    <dgm:cxn modelId="{5185A672-BA1F-412D-8793-F542057778A4}" srcId="{A6C05E17-9892-4689-8FF9-3624FC3BCAB5}" destId="{6C36AEEE-BC98-4A14-ACC5-03C7F6780FFB}" srcOrd="0" destOrd="0" parTransId="{BB5D53FD-ECEA-41CA-A6A0-5D620C829B46}" sibTransId="{C29FF95E-7469-46D2-83F5-3A2B5D5CB74B}"/>
    <dgm:cxn modelId="{42E904B0-9A37-4A22-8186-E9C5EBE4328F}" type="presOf" srcId="{EFD1A741-EAA2-4BBC-AE65-6F671C8A8CA6}" destId="{F674B503-8214-4E2A-A27C-A9AF10938572}" srcOrd="0" destOrd="0" presId="urn:microsoft.com/office/officeart/2005/8/layout/chevron2"/>
    <dgm:cxn modelId="{341882D0-C7D7-46F6-B3B4-9F6934BEA4D4}" srcId="{6104E831-03BD-436B-B291-D3F02CCB2896}" destId="{EFD1A741-EAA2-4BBC-AE65-6F671C8A8CA6}" srcOrd="0" destOrd="0" parTransId="{8D65D91F-0E41-4108-960E-0E49C10AEC24}" sibTransId="{32F25D92-3D49-4110-B65F-69C779A9773F}"/>
    <dgm:cxn modelId="{566FF5C0-95F6-4740-840E-3BCDDEF31B61}" type="presOf" srcId="{FC8528E9-4946-4BF1-85FD-DC6055D179BD}" destId="{CC2146EE-18A6-4F2E-9B58-96D7A37BC0AB}" srcOrd="0" destOrd="0" presId="urn:microsoft.com/office/officeart/2005/8/layout/chevron2"/>
    <dgm:cxn modelId="{5DBCE784-C164-411E-A710-21728C1EB78D}" type="presOf" srcId="{6859B323-2E75-4B38-A2BA-7B9C3F80F7A5}" destId="{A4B11FF2-303C-41DF-8E76-0DE26B1DDF9B}" srcOrd="0" destOrd="0" presId="urn:microsoft.com/office/officeart/2005/8/layout/chevron2"/>
    <dgm:cxn modelId="{39507B95-980A-434F-BB95-C4DE18C97721}" srcId="{C0D53325-0E8C-4908-ACEA-6AAEDE868242}" destId="{6859B323-2E75-4B38-A2BA-7B9C3F80F7A5}" srcOrd="0" destOrd="0" parTransId="{EDCDFDBE-8A5E-46A5-881A-03E1A0C24FF0}" sibTransId="{48177D6E-7BEA-4C47-B629-72A582564FDB}"/>
    <dgm:cxn modelId="{1366B731-82FD-4B45-A8C5-624876D62C28}" type="presOf" srcId="{6C36AEEE-BC98-4A14-ACC5-03C7F6780FFB}" destId="{C6A43382-E7A8-4EC0-B32C-43490659B395}" srcOrd="0" destOrd="0" presId="urn:microsoft.com/office/officeart/2005/8/layout/chevron2"/>
    <dgm:cxn modelId="{54DC027A-25F6-452B-80B5-DE558EDE3F09}" srcId="{FC8528E9-4946-4BF1-85FD-DC6055D179BD}" destId="{71C3F06C-57BC-45FE-BD27-4EA4C73C3E41}" srcOrd="0" destOrd="0" parTransId="{4A60022A-521A-444E-BFD8-8446A987635D}" sibTransId="{F3462220-9427-4433-9B69-907C0ABA8A21}"/>
    <dgm:cxn modelId="{9DFF7AA3-052C-49E7-A59A-E8D9DF244A19}" type="presOf" srcId="{A6C05E17-9892-4689-8FF9-3624FC3BCAB5}" destId="{66A4EDDE-5D85-407F-AA32-4BE2BCDBA906}" srcOrd="0" destOrd="0" presId="urn:microsoft.com/office/officeart/2005/8/layout/chevron2"/>
    <dgm:cxn modelId="{50187421-5834-475F-876E-51FF2156A2CC}" srcId="{71C3F06C-57BC-45FE-BD27-4EA4C73C3E41}" destId="{8BFFB018-C05B-4936-8EC1-309E3C84ED82}" srcOrd="0" destOrd="0" parTransId="{A9CB1BB1-19B8-41EF-A692-9164F0B3266B}" sibTransId="{BFFEAD4F-0F0E-4692-BE6F-82FCCA87F4F2}"/>
    <dgm:cxn modelId="{2CA4A63B-E399-4000-862E-71EB377C2B87}" srcId="{FC8528E9-4946-4BF1-85FD-DC6055D179BD}" destId="{C0D53325-0E8C-4908-ACEA-6AAEDE868242}" srcOrd="3" destOrd="0" parTransId="{C409F55A-3E89-45A0-957E-CA2442FFD52D}" sibTransId="{AFA50919-5C5B-404B-953F-E0884046A616}"/>
    <dgm:cxn modelId="{7312EF73-D5E2-4A53-B0C3-1D6956CE8221}" type="presOf" srcId="{71C3F06C-57BC-45FE-BD27-4EA4C73C3E41}" destId="{4B27E6A8-CDF3-4B90-AC24-54E83F64729C}" srcOrd="0" destOrd="0" presId="urn:microsoft.com/office/officeart/2005/8/layout/chevron2"/>
    <dgm:cxn modelId="{4F9BB340-26B2-4E39-AC84-F19B4CEEC5EB}" srcId="{FC8528E9-4946-4BF1-85FD-DC6055D179BD}" destId="{6104E831-03BD-436B-B291-D3F02CCB2896}" srcOrd="1" destOrd="0" parTransId="{424B4385-FCDF-4826-9473-BC17C0ED8E16}" sibTransId="{243486C6-B5D3-44B7-B35C-2EB7AC15F9CA}"/>
    <dgm:cxn modelId="{75915F71-5E34-4FBD-B743-9B8BE5D09CDE}" srcId="{FC8528E9-4946-4BF1-85FD-DC6055D179BD}" destId="{A6C05E17-9892-4689-8FF9-3624FC3BCAB5}" srcOrd="2" destOrd="0" parTransId="{820CC952-3C12-4CF4-8519-B469C8480EDF}" sibTransId="{AEC441C8-DCBA-4F4F-B0A4-495C7C83CEB6}"/>
    <dgm:cxn modelId="{45E52D82-0742-4C3E-8C47-327B4493AD23}" type="presParOf" srcId="{CC2146EE-18A6-4F2E-9B58-96D7A37BC0AB}" destId="{1137E104-6F86-47D7-AA47-F4D39BBB5B6E}" srcOrd="0" destOrd="0" presId="urn:microsoft.com/office/officeart/2005/8/layout/chevron2"/>
    <dgm:cxn modelId="{FC045E0D-83EA-4E85-A579-7581F28AE9C7}" type="presParOf" srcId="{1137E104-6F86-47D7-AA47-F4D39BBB5B6E}" destId="{4B27E6A8-CDF3-4B90-AC24-54E83F64729C}" srcOrd="0" destOrd="0" presId="urn:microsoft.com/office/officeart/2005/8/layout/chevron2"/>
    <dgm:cxn modelId="{800500D5-FAC4-40FC-A5B8-D6903EDC9763}" type="presParOf" srcId="{1137E104-6F86-47D7-AA47-F4D39BBB5B6E}" destId="{EA0F90F0-0AEE-4D9B-98C2-9B3C331A1DB2}" srcOrd="1" destOrd="0" presId="urn:microsoft.com/office/officeart/2005/8/layout/chevron2"/>
    <dgm:cxn modelId="{34160D38-EC05-4264-B46F-09F9CFD6B460}" type="presParOf" srcId="{CC2146EE-18A6-4F2E-9B58-96D7A37BC0AB}" destId="{A55ECFB2-6DE2-4270-929E-1E06341AE60F}" srcOrd="1" destOrd="0" presId="urn:microsoft.com/office/officeart/2005/8/layout/chevron2"/>
    <dgm:cxn modelId="{D87B9E95-937F-4ABB-9567-FF90BA7510D5}" type="presParOf" srcId="{CC2146EE-18A6-4F2E-9B58-96D7A37BC0AB}" destId="{96196416-5D76-482B-8ED3-8337213669CC}" srcOrd="2" destOrd="0" presId="urn:microsoft.com/office/officeart/2005/8/layout/chevron2"/>
    <dgm:cxn modelId="{DFC528BB-FDCD-419C-8301-651C51B100A6}" type="presParOf" srcId="{96196416-5D76-482B-8ED3-8337213669CC}" destId="{EF5477F9-269D-41FC-9162-3AC014C24364}" srcOrd="0" destOrd="0" presId="urn:microsoft.com/office/officeart/2005/8/layout/chevron2"/>
    <dgm:cxn modelId="{09AEF3BA-0958-4331-90E7-44261DAAC903}" type="presParOf" srcId="{96196416-5D76-482B-8ED3-8337213669CC}" destId="{F674B503-8214-4E2A-A27C-A9AF10938572}" srcOrd="1" destOrd="0" presId="urn:microsoft.com/office/officeart/2005/8/layout/chevron2"/>
    <dgm:cxn modelId="{16C4AB87-A766-4B21-8483-B586DBEB6C91}" type="presParOf" srcId="{CC2146EE-18A6-4F2E-9B58-96D7A37BC0AB}" destId="{539AA23A-7E51-4B3F-809B-17DF8BCCACFA}" srcOrd="3" destOrd="0" presId="urn:microsoft.com/office/officeart/2005/8/layout/chevron2"/>
    <dgm:cxn modelId="{2C11BB4C-8301-4F7F-8F0E-A79B4FB41F4D}" type="presParOf" srcId="{CC2146EE-18A6-4F2E-9B58-96D7A37BC0AB}" destId="{ACE1A631-D810-4DA6-AA3B-CE64F9472FFE}" srcOrd="4" destOrd="0" presId="urn:microsoft.com/office/officeart/2005/8/layout/chevron2"/>
    <dgm:cxn modelId="{9B0F05B9-7A76-4632-BD15-8F60B5EAE924}" type="presParOf" srcId="{ACE1A631-D810-4DA6-AA3B-CE64F9472FFE}" destId="{66A4EDDE-5D85-407F-AA32-4BE2BCDBA906}" srcOrd="0" destOrd="0" presId="urn:microsoft.com/office/officeart/2005/8/layout/chevron2"/>
    <dgm:cxn modelId="{A2F928E1-FF70-4D87-A9D2-B1EC823A308B}" type="presParOf" srcId="{ACE1A631-D810-4DA6-AA3B-CE64F9472FFE}" destId="{C6A43382-E7A8-4EC0-B32C-43490659B395}" srcOrd="1" destOrd="0" presId="urn:microsoft.com/office/officeart/2005/8/layout/chevron2"/>
    <dgm:cxn modelId="{9E3E0320-0A2D-4F4A-A0EE-34EC8DAF560D}" type="presParOf" srcId="{CC2146EE-18A6-4F2E-9B58-96D7A37BC0AB}" destId="{E8B72B4C-02CB-4AC4-994A-D0A7A818D366}" srcOrd="5" destOrd="0" presId="urn:microsoft.com/office/officeart/2005/8/layout/chevron2"/>
    <dgm:cxn modelId="{03B15CE4-A81E-4EE1-9070-A9A7647D0138}" type="presParOf" srcId="{CC2146EE-18A6-4F2E-9B58-96D7A37BC0AB}" destId="{AAD57BE3-843E-4E50-B1BA-38BC062605E9}" srcOrd="6" destOrd="0" presId="urn:microsoft.com/office/officeart/2005/8/layout/chevron2"/>
    <dgm:cxn modelId="{FF2E4D70-DC69-42E2-BA93-3226B9C8162D}" type="presParOf" srcId="{AAD57BE3-843E-4E50-B1BA-38BC062605E9}" destId="{9C78720E-7230-4C71-8522-CE5DC7EB8BE1}" srcOrd="0" destOrd="0" presId="urn:microsoft.com/office/officeart/2005/8/layout/chevron2"/>
    <dgm:cxn modelId="{02C26FE0-ED06-4045-A2AD-DF04D3D5517B}" type="presParOf" srcId="{AAD57BE3-843E-4E50-B1BA-38BC062605E9}" destId="{A4B11FF2-303C-41DF-8E76-0DE26B1DDF9B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27E6A8-CDF3-4B90-AC24-54E83F64729C}">
      <dsp:nvSpPr>
        <dsp:cNvPr id="0" name=""/>
        <dsp:cNvSpPr/>
      </dsp:nvSpPr>
      <dsp:spPr>
        <a:xfrm rot="5400000">
          <a:off x="-202775" y="202881"/>
          <a:ext cx="1351833" cy="94628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1</a:t>
          </a:r>
          <a:endParaRPr lang="ru-RU" sz="2600" kern="1200" dirty="0"/>
        </a:p>
      </dsp:txBody>
      <dsp:txXfrm rot="-5400000">
        <a:off x="1" y="473248"/>
        <a:ext cx="946283" cy="405550"/>
      </dsp:txXfrm>
    </dsp:sp>
    <dsp:sp modelId="{EA0F90F0-0AEE-4D9B-98C2-9B3C331A1DB2}">
      <dsp:nvSpPr>
        <dsp:cNvPr id="0" name=""/>
        <dsp:cNvSpPr/>
      </dsp:nvSpPr>
      <dsp:spPr>
        <a:xfrm rot="5400000">
          <a:off x="4125576" y="-3179186"/>
          <a:ext cx="878691" cy="723727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700" kern="1200" dirty="0" smtClean="0"/>
            <a:t>Потеря сознания, отсутствие дыхания и кровообращения</a:t>
          </a:r>
          <a:endParaRPr lang="ru-RU" sz="2700" kern="1200" dirty="0"/>
        </a:p>
      </dsp:txBody>
      <dsp:txXfrm rot="-5400000">
        <a:off x="946283" y="43001"/>
        <a:ext cx="7194384" cy="792903"/>
      </dsp:txXfrm>
    </dsp:sp>
    <dsp:sp modelId="{EF5477F9-269D-41FC-9162-3AC014C24364}">
      <dsp:nvSpPr>
        <dsp:cNvPr id="0" name=""/>
        <dsp:cNvSpPr/>
      </dsp:nvSpPr>
      <dsp:spPr>
        <a:xfrm rot="5400000">
          <a:off x="-202775" y="1409024"/>
          <a:ext cx="1351833" cy="94628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2</a:t>
          </a:r>
          <a:endParaRPr lang="ru-RU" sz="2600" kern="1200" dirty="0"/>
        </a:p>
      </dsp:txBody>
      <dsp:txXfrm rot="-5400000">
        <a:off x="1" y="1679391"/>
        <a:ext cx="946283" cy="405550"/>
      </dsp:txXfrm>
    </dsp:sp>
    <dsp:sp modelId="{F674B503-8214-4E2A-A27C-A9AF10938572}">
      <dsp:nvSpPr>
        <dsp:cNvPr id="0" name=""/>
        <dsp:cNvSpPr/>
      </dsp:nvSpPr>
      <dsp:spPr>
        <a:xfrm rot="5400000">
          <a:off x="4125576" y="-1973043"/>
          <a:ext cx="878691" cy="723727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700" kern="1200" dirty="0" err="1" smtClean="0"/>
            <a:t>Синюшность</a:t>
          </a:r>
          <a:r>
            <a:rPr lang="ru-RU" sz="2700" kern="1200" dirty="0" smtClean="0"/>
            <a:t> или бледность кожи. Холодное на ощупь тело</a:t>
          </a:r>
          <a:endParaRPr lang="ru-RU" sz="2700" kern="1200" dirty="0"/>
        </a:p>
      </dsp:txBody>
      <dsp:txXfrm rot="-5400000">
        <a:off x="946283" y="1249144"/>
        <a:ext cx="7194384" cy="792903"/>
      </dsp:txXfrm>
    </dsp:sp>
    <dsp:sp modelId="{66A4EDDE-5D85-407F-AA32-4BE2BCDBA906}">
      <dsp:nvSpPr>
        <dsp:cNvPr id="0" name=""/>
        <dsp:cNvSpPr/>
      </dsp:nvSpPr>
      <dsp:spPr>
        <a:xfrm rot="5400000">
          <a:off x="-202775" y="2615168"/>
          <a:ext cx="1351833" cy="94628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3</a:t>
          </a:r>
          <a:endParaRPr lang="ru-RU" sz="2600" kern="1200" dirty="0"/>
        </a:p>
      </dsp:txBody>
      <dsp:txXfrm rot="-5400000">
        <a:off x="1" y="2885535"/>
        <a:ext cx="946283" cy="405550"/>
      </dsp:txXfrm>
    </dsp:sp>
    <dsp:sp modelId="{C6A43382-E7A8-4EC0-B32C-43490659B395}">
      <dsp:nvSpPr>
        <dsp:cNvPr id="0" name=""/>
        <dsp:cNvSpPr/>
      </dsp:nvSpPr>
      <dsp:spPr>
        <a:xfrm rot="5400000">
          <a:off x="4125576" y="-766899"/>
          <a:ext cx="878691" cy="723727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700" kern="1200" dirty="0" smtClean="0"/>
            <a:t>Выделение изо рта или носа воды или пенистой жидкости</a:t>
          </a:r>
          <a:endParaRPr lang="ru-RU" sz="2700" kern="1200" dirty="0"/>
        </a:p>
      </dsp:txBody>
      <dsp:txXfrm rot="-5400000">
        <a:off x="946283" y="2455288"/>
        <a:ext cx="7194384" cy="792903"/>
      </dsp:txXfrm>
    </dsp:sp>
    <dsp:sp modelId="{9C78720E-7230-4C71-8522-CE5DC7EB8BE1}">
      <dsp:nvSpPr>
        <dsp:cNvPr id="0" name=""/>
        <dsp:cNvSpPr/>
      </dsp:nvSpPr>
      <dsp:spPr>
        <a:xfrm rot="5400000">
          <a:off x="-202775" y="3821311"/>
          <a:ext cx="1351833" cy="94628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4</a:t>
          </a:r>
          <a:endParaRPr lang="ru-RU" sz="2600" kern="1200" dirty="0"/>
        </a:p>
      </dsp:txBody>
      <dsp:txXfrm rot="-5400000">
        <a:off x="1" y="4091678"/>
        <a:ext cx="946283" cy="405550"/>
      </dsp:txXfrm>
    </dsp:sp>
    <dsp:sp modelId="{A4B11FF2-303C-41DF-8E76-0DE26B1DDF9B}">
      <dsp:nvSpPr>
        <dsp:cNvPr id="0" name=""/>
        <dsp:cNvSpPr/>
      </dsp:nvSpPr>
      <dsp:spPr>
        <a:xfrm rot="5400000">
          <a:off x="4125576" y="439243"/>
          <a:ext cx="878691" cy="723727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700" kern="1200" dirty="0" smtClean="0"/>
            <a:t>Отсутствие рефлексов (реакции зрачков на свет)</a:t>
          </a:r>
          <a:endParaRPr lang="ru-RU" sz="2700" kern="1200" dirty="0"/>
        </a:p>
      </dsp:txBody>
      <dsp:txXfrm rot="-5400000">
        <a:off x="946283" y="3661430"/>
        <a:ext cx="7194384" cy="7929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0D46F7-29BC-48F3-A378-CAD75A80E40F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21C571-7C7F-462D-A008-E3F36FC7C3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26223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21C571-7C7F-462D-A008-E3F36FC7C37F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13074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21C571-7C7F-462D-A008-E3F36FC7C37F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575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1F5D0-A385-4712-B7D1-96707703A8EA}" type="datetime4">
              <a:rPr lang="ru-RU" smtClean="0"/>
              <a:t>13 марта 2024 г.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Назаренко И.П.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B95AF-9B6F-4B80-9E1A-15D7084793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55891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E740E-2CE1-4C8B-A177-41F60EFC2386}" type="datetime4">
              <a:rPr lang="ru-RU" smtClean="0"/>
              <a:t>13 марта 2024 г.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Назаренко И.П.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B95AF-9B6F-4B80-9E1A-15D7084793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5925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603C2-FFFD-426C-BB99-D48F53FE6BC3}" type="datetime4">
              <a:rPr lang="ru-RU" smtClean="0"/>
              <a:t>13 марта 2024 г.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Назаренко И.П.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B95AF-9B6F-4B80-9E1A-15D7084793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4890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406401" y="328613"/>
            <a:ext cx="11377084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58129" y="434162"/>
            <a:ext cx="11075745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963168" y="1820206"/>
            <a:ext cx="103632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963168" y="3685032"/>
            <a:ext cx="103632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F7E5F68-678A-40E8-94AD-F77C44C88E97}" type="datetimeFigureOut">
              <a:rPr lang="ru-RU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13.03.2024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50A3B9-79F9-4B4C-9C23-3C4DA9BE9FF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790864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70560" y="530352"/>
            <a:ext cx="1091184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9B889-2F00-49D0-809A-CFD9A50F83EB}" type="datetimeFigureOut">
              <a:rPr lang="ru-RU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13.03.2024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448089-BD2D-4F7E-A3A3-07BA9B2D7D3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821848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406401" y="328613"/>
            <a:ext cx="11377084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58129" y="434163"/>
            <a:ext cx="11075745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4459" y="4928616"/>
            <a:ext cx="1091184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4459" y="5624484"/>
            <a:ext cx="1091184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CD0779F-4086-4DA7-B4D4-C6852363C619}" type="datetimeFigureOut">
              <a:rPr lang="ru-RU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13.03.2024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1CC805-2FDF-4953-9D05-223AD7627B9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800814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3" y="530352"/>
            <a:ext cx="524256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340480" y="530352"/>
            <a:ext cx="524256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E4F1E-B9A8-4F68-8CF7-53433BCCE167}" type="datetimeFigureOut">
              <a:rPr lang="ru-RU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13.03.2024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BC7480-E4B1-48D8-B08C-710753AB2F8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200278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09632" y="579438"/>
            <a:ext cx="524256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202892" y="579438"/>
            <a:ext cx="524256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809632" y="1447800"/>
            <a:ext cx="524256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202892" y="1447800"/>
            <a:ext cx="524256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DBA533-FF6B-4332-8066-F425F7DEF158}" type="datetimeFigureOut">
              <a:rPr lang="ru-RU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13.03.2024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E7D9C8-44EE-40F5-99C4-590834677DA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634065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2D3A4-C915-4CD7-B1ED-188EAD299769}" type="datetimeFigureOut">
              <a:rPr lang="ru-RU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13.03.2024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E4750E-54F5-4F33-BCA0-88C8FF98523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622727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06401" y="328613"/>
            <a:ext cx="11377084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02E1EA6-83E3-4455-BDEA-738E2C0F57E8}" type="datetimeFigureOut">
              <a:rPr lang="ru-RU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13.03.2024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D4967E-BDC7-4121-B86A-8B52C2AD46B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491999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85045" y="533400"/>
            <a:ext cx="39624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7385129" y="1447802"/>
            <a:ext cx="39624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015163" y="930144"/>
            <a:ext cx="6168212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EBEC4A-FB9D-4584-8BA1-F70634E9D7B8}" type="datetimeFigureOut">
              <a:rPr lang="ru-RU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13.03.2024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A3BE88-14D9-4444-A498-74B5C60B733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46378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77E17-1BD4-457B-B0DA-E6D53092BC8F}" type="datetime4">
              <a:rPr lang="ru-RU" smtClean="0"/>
              <a:t>13 марта 2024 г.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Назаренко И.П.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B95AF-9B6F-4B80-9E1A-15D7084793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34362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406401" y="328613"/>
            <a:ext cx="11377084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Прямоугольник с одним скругленным углом 5"/>
          <p:cNvSpPr/>
          <p:nvPr/>
        </p:nvSpPr>
        <p:spPr>
          <a:xfrm>
            <a:off x="8534400" y="433388"/>
            <a:ext cx="30988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012056"/>
            <a:ext cx="109728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8616949" y="533400"/>
            <a:ext cx="298704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61973" y="435768"/>
            <a:ext cx="7900416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BAAE585-F656-4FA3-913E-DD7AC58D86B4}" type="datetimeFigureOut">
              <a:rPr lang="ru-RU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13.03.2024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0BBDCE-42CD-46C2-9AAE-9193C024F92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110789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70560" y="530352"/>
            <a:ext cx="1091184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96B28-33C8-4F53-830F-413EA5C55DC2}" type="datetimeFigureOut">
              <a:rPr lang="ru-RU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13.03.2024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60FCF7-4A25-4D4C-AD83-32D004C2D9C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32258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533405"/>
            <a:ext cx="26416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11200" y="533403"/>
            <a:ext cx="79248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CC0F9-4B01-4B30-BE36-AA4FF30D43A2}" type="datetimeFigureOut">
              <a:rPr lang="ru-RU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13.03.2024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75B091-C053-4C27-A536-80613E029CF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397561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406401" y="328613"/>
            <a:ext cx="11377084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58129" y="434162"/>
            <a:ext cx="11075745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963168" y="1820206"/>
            <a:ext cx="103632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963168" y="3685032"/>
            <a:ext cx="103632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F7E5F68-678A-40E8-94AD-F77C44C88E97}" type="datetimeFigureOut">
              <a:rPr lang="ru-RU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13.03.2024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50A3B9-79F9-4B4C-9C23-3C4DA9BE9FF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181019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70560" y="530352"/>
            <a:ext cx="1091184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9B889-2F00-49D0-809A-CFD9A50F83EB}" type="datetimeFigureOut">
              <a:rPr lang="ru-RU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13.03.2024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448089-BD2D-4F7E-A3A3-07BA9B2D7D3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959781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406401" y="328613"/>
            <a:ext cx="11377084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58129" y="434163"/>
            <a:ext cx="11075745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4459" y="4928616"/>
            <a:ext cx="1091184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4459" y="5624484"/>
            <a:ext cx="1091184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CD0779F-4086-4DA7-B4D4-C6852363C619}" type="datetimeFigureOut">
              <a:rPr lang="ru-RU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13.03.2024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1CC805-2FDF-4953-9D05-223AD7627B9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8610174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3" y="530352"/>
            <a:ext cx="524256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340480" y="530352"/>
            <a:ext cx="524256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E4F1E-B9A8-4F68-8CF7-53433BCCE167}" type="datetimeFigureOut">
              <a:rPr lang="ru-RU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13.03.2024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BC7480-E4B1-48D8-B08C-710753AB2F8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548796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09632" y="579438"/>
            <a:ext cx="524256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202892" y="579438"/>
            <a:ext cx="524256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809632" y="1447800"/>
            <a:ext cx="524256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202892" y="1447800"/>
            <a:ext cx="524256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DBA533-FF6B-4332-8066-F425F7DEF158}" type="datetimeFigureOut">
              <a:rPr lang="ru-RU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13.03.2024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E7D9C8-44EE-40F5-99C4-590834677DA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680110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2D3A4-C915-4CD7-B1ED-188EAD299769}" type="datetimeFigureOut">
              <a:rPr lang="ru-RU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13.03.2024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E4750E-54F5-4F33-BCA0-88C8FF98523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4551136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06401" y="328613"/>
            <a:ext cx="11377084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02E1EA6-83E3-4455-BDEA-738E2C0F57E8}" type="datetimeFigureOut">
              <a:rPr lang="ru-RU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13.03.2024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D4967E-BDC7-4121-B86A-8B52C2AD46B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126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9AB99-B689-40A5-8163-8575CCC7A082}" type="datetime4">
              <a:rPr lang="ru-RU" smtClean="0"/>
              <a:t>13 марта 2024 г.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Назаренко И.П.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B95AF-9B6F-4B80-9E1A-15D7084793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035235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85045" y="533400"/>
            <a:ext cx="39624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7385129" y="1447802"/>
            <a:ext cx="39624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015163" y="930144"/>
            <a:ext cx="6168212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EBEC4A-FB9D-4584-8BA1-F70634E9D7B8}" type="datetimeFigureOut">
              <a:rPr lang="ru-RU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13.03.2024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A3BE88-14D9-4444-A498-74B5C60B733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7642348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406401" y="328613"/>
            <a:ext cx="11377084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Прямоугольник с одним скругленным углом 5"/>
          <p:cNvSpPr/>
          <p:nvPr/>
        </p:nvSpPr>
        <p:spPr>
          <a:xfrm>
            <a:off x="8534400" y="433388"/>
            <a:ext cx="30988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012056"/>
            <a:ext cx="109728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8616949" y="533400"/>
            <a:ext cx="298704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61973" y="435768"/>
            <a:ext cx="7900416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BAAE585-F656-4FA3-913E-DD7AC58D86B4}" type="datetimeFigureOut">
              <a:rPr lang="ru-RU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13.03.2024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0BBDCE-42CD-46C2-9AAE-9193C024F92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4525245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70560" y="530352"/>
            <a:ext cx="1091184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96B28-33C8-4F53-830F-413EA5C55DC2}" type="datetimeFigureOut">
              <a:rPr lang="ru-RU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13.03.2024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60FCF7-4A25-4D4C-AD83-32D004C2D9C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5805291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533405"/>
            <a:ext cx="26416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11200" y="533403"/>
            <a:ext cx="79248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CC0F9-4B01-4B30-BE36-AA4FF30D43A2}" type="datetimeFigureOut">
              <a:rPr lang="ru-RU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13.03.2024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75B091-C053-4C27-A536-80613E029CF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4025632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406401" y="328613"/>
            <a:ext cx="11377084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58129" y="434162"/>
            <a:ext cx="11075745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963168" y="1820206"/>
            <a:ext cx="103632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963168" y="3685032"/>
            <a:ext cx="103632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F7E5F68-678A-40E8-94AD-F77C44C88E97}" type="datetimeFigureOut">
              <a:rPr lang="ru-RU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13.03.2024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50A3B9-79F9-4B4C-9C23-3C4DA9BE9FF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8697046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70560" y="530352"/>
            <a:ext cx="1091184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9B889-2F00-49D0-809A-CFD9A50F83EB}" type="datetimeFigureOut">
              <a:rPr lang="ru-RU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13.03.2024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448089-BD2D-4F7E-A3A3-07BA9B2D7D3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2557827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406401" y="328613"/>
            <a:ext cx="11377084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58129" y="434163"/>
            <a:ext cx="11075745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4459" y="4928616"/>
            <a:ext cx="1091184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4459" y="5624484"/>
            <a:ext cx="1091184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CD0779F-4086-4DA7-B4D4-C6852363C619}" type="datetimeFigureOut">
              <a:rPr lang="ru-RU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13.03.2024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1CC805-2FDF-4953-9D05-223AD7627B9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9968556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3" y="530352"/>
            <a:ext cx="524256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340480" y="530352"/>
            <a:ext cx="524256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E4F1E-B9A8-4F68-8CF7-53433BCCE167}" type="datetimeFigureOut">
              <a:rPr lang="ru-RU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13.03.2024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BC7480-E4B1-48D8-B08C-710753AB2F8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1684534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09632" y="579438"/>
            <a:ext cx="524256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202892" y="579438"/>
            <a:ext cx="524256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809632" y="1447800"/>
            <a:ext cx="524256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202892" y="1447800"/>
            <a:ext cx="524256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DBA533-FF6B-4332-8066-F425F7DEF158}" type="datetimeFigureOut">
              <a:rPr lang="ru-RU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13.03.2024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E7D9C8-44EE-40F5-99C4-590834677DA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5599505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2D3A4-C915-4CD7-B1ED-188EAD299769}" type="datetimeFigureOut">
              <a:rPr lang="ru-RU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13.03.2024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E4750E-54F5-4F33-BCA0-88C8FF98523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3530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86531-A8CA-4D40-B222-0CDBC0305F1C}" type="datetime4">
              <a:rPr lang="ru-RU" smtClean="0"/>
              <a:t>13 марта 2024 г.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Назаренко И.П.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B95AF-9B6F-4B80-9E1A-15D7084793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921065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06401" y="328613"/>
            <a:ext cx="11377084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02E1EA6-83E3-4455-BDEA-738E2C0F57E8}" type="datetimeFigureOut">
              <a:rPr lang="ru-RU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13.03.2024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D4967E-BDC7-4121-B86A-8B52C2AD46B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813073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85045" y="533400"/>
            <a:ext cx="39624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7385129" y="1447802"/>
            <a:ext cx="39624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015163" y="930144"/>
            <a:ext cx="6168212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EBEC4A-FB9D-4584-8BA1-F70634E9D7B8}" type="datetimeFigureOut">
              <a:rPr lang="ru-RU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13.03.2024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A3BE88-14D9-4444-A498-74B5C60B733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2198850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406401" y="328613"/>
            <a:ext cx="11377084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Прямоугольник с одним скругленным углом 5"/>
          <p:cNvSpPr/>
          <p:nvPr/>
        </p:nvSpPr>
        <p:spPr>
          <a:xfrm>
            <a:off x="8534400" y="433388"/>
            <a:ext cx="30988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012056"/>
            <a:ext cx="109728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8616949" y="533400"/>
            <a:ext cx="298704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61973" y="435768"/>
            <a:ext cx="7900416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BAAE585-F656-4FA3-913E-DD7AC58D86B4}" type="datetimeFigureOut">
              <a:rPr lang="ru-RU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13.03.2024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0BBDCE-42CD-46C2-9AAE-9193C024F92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6863938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70560" y="530352"/>
            <a:ext cx="1091184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96B28-33C8-4F53-830F-413EA5C55DC2}" type="datetimeFigureOut">
              <a:rPr lang="ru-RU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13.03.2024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60FCF7-4A25-4D4C-AD83-32D004C2D9C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975098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533405"/>
            <a:ext cx="26416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11200" y="533403"/>
            <a:ext cx="79248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CC0F9-4B01-4B30-BE36-AA4FF30D43A2}" type="datetimeFigureOut">
              <a:rPr lang="ru-RU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13.03.2024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75B091-C053-4C27-A536-80613E029CF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09108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EB17A-EB86-4DB5-BFEF-C44CDBFB53D4}" type="datetime4">
              <a:rPr lang="ru-RU" smtClean="0"/>
              <a:t>13 марта 2024 г.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Назаренко И.П.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B95AF-9B6F-4B80-9E1A-15D7084793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852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BBE81-ADD4-41FB-ADA8-CDA84E7FC6E5}" type="datetime4">
              <a:rPr lang="ru-RU" smtClean="0"/>
              <a:t>13 марта 2024 г.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Назаренко И.П.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B95AF-9B6F-4B80-9E1A-15D7084793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54603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CCB93-4D45-4794-93E0-0C84C897116A}" type="datetime4">
              <a:rPr lang="ru-RU" smtClean="0"/>
              <a:t>13 марта 2024 г.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Назаренко И.П.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B95AF-9B6F-4B80-9E1A-15D7084793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4615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FE5AB-1DD9-48D9-8EEC-7844ADBDAAAB}" type="datetime4">
              <a:rPr lang="ru-RU" smtClean="0"/>
              <a:t>13 марта 2024 г.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Назаренко И.П.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B95AF-9B6F-4B80-9E1A-15D7084793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87010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AF3C2-0E17-4D7F-ABDD-93A4400AC8A4}" type="datetime4">
              <a:rPr lang="ru-RU" smtClean="0"/>
              <a:t>13 марта 2024 г.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Назаренко И.П.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B95AF-9B6F-4B80-9E1A-15D7084793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0717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09E9F3-392D-4B15-9FFF-4596530EE013}" type="datetime4">
              <a:rPr lang="ru-RU" smtClean="0"/>
              <a:t>13 марта 2024 г.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Назаренко И.П.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B95AF-9B6F-4B80-9E1A-15D7084793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66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406401" y="328613"/>
            <a:ext cx="11377084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58129" y="434162"/>
            <a:ext cx="11075745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70984" y="4986339"/>
            <a:ext cx="10911416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1" name="Текст 3"/>
          <p:cNvSpPr>
            <a:spLocks noGrp="1"/>
          </p:cNvSpPr>
          <p:nvPr>
            <p:ph type="body" idx="1"/>
          </p:nvPr>
        </p:nvSpPr>
        <p:spPr bwMode="auto">
          <a:xfrm>
            <a:off x="670984" y="530226"/>
            <a:ext cx="10911416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5035551" y="6111876"/>
            <a:ext cx="3048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7C681F18-7012-4DCA-9AE0-D19A64D425C8}" type="datetimeFigureOut">
              <a:rPr lang="ru-RU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13.03.2024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8083551" y="6111876"/>
            <a:ext cx="30480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11131551" y="6111876"/>
            <a:ext cx="609600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A7A399"/>
                </a:solidFill>
                <a:latin typeface="Verdana" panose="020B060403050404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4AB90A6-AC33-4D76-8114-E5F45B227C7B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0767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anose="020B0604030504040204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anose="05020102010507070707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anose="020B0604030504040204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anose="05020102010507070707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406401" y="328613"/>
            <a:ext cx="11377084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58129" y="434162"/>
            <a:ext cx="11075745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70984" y="4986339"/>
            <a:ext cx="10911416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1" name="Текст 3"/>
          <p:cNvSpPr>
            <a:spLocks noGrp="1"/>
          </p:cNvSpPr>
          <p:nvPr>
            <p:ph type="body" idx="1"/>
          </p:nvPr>
        </p:nvSpPr>
        <p:spPr bwMode="auto">
          <a:xfrm>
            <a:off x="670984" y="530226"/>
            <a:ext cx="10911416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5035551" y="6111876"/>
            <a:ext cx="3048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7C681F18-7012-4DCA-9AE0-D19A64D425C8}" type="datetimeFigureOut">
              <a:rPr lang="ru-RU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13.03.2024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8083551" y="6111876"/>
            <a:ext cx="30480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11131551" y="6111876"/>
            <a:ext cx="609600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A7A399"/>
                </a:solidFill>
                <a:latin typeface="Verdana" panose="020B060403050404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4AB90A6-AC33-4D76-8114-E5F45B227C7B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559471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anose="020B0604030504040204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anose="05020102010507070707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anose="020B0604030504040204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anose="05020102010507070707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406401" y="328613"/>
            <a:ext cx="11377084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58129" y="434162"/>
            <a:ext cx="11075745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70984" y="4986339"/>
            <a:ext cx="10911416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1" name="Текст 3"/>
          <p:cNvSpPr>
            <a:spLocks noGrp="1"/>
          </p:cNvSpPr>
          <p:nvPr>
            <p:ph type="body" idx="1"/>
          </p:nvPr>
        </p:nvSpPr>
        <p:spPr bwMode="auto">
          <a:xfrm>
            <a:off x="670984" y="530226"/>
            <a:ext cx="10911416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5035551" y="6111876"/>
            <a:ext cx="3048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7C681F18-7012-4DCA-9AE0-D19A64D425C8}" type="datetimeFigureOut">
              <a:rPr lang="ru-RU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13.03.2024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8083551" y="6111876"/>
            <a:ext cx="30480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11131551" y="6111876"/>
            <a:ext cx="609600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A7A399"/>
                </a:solidFill>
                <a:latin typeface="Verdana" panose="020B060403050404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4AB90A6-AC33-4D76-8114-E5F45B227C7B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91543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anose="020B0604030504040204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anose="05020102010507070707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anose="020B0604030504040204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anose="05020102010507070707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6589"/>
            <a:ext cx="12118019" cy="6816386"/>
          </a:xfrm>
          <a:prstGeom prst="rect">
            <a:avLst/>
          </a:prstGeo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28517" y="6356349"/>
            <a:ext cx="1918648" cy="365125"/>
          </a:xfrm>
        </p:spPr>
        <p:txBody>
          <a:bodyPr/>
          <a:lstStyle/>
          <a:p>
            <a:fld id="{CC2FF4A3-15C1-4E72-8346-DB1E8C098B12}" type="datetime4">
              <a:rPr lang="ru-RU" sz="1400" i="1" smtClean="0"/>
              <a:t>13 марта 2024 г.</a:t>
            </a:fld>
            <a:endParaRPr lang="ru-RU" sz="1400" i="1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B95AF-9B6F-4B80-9E1A-15D7084793FC}" type="slidenum">
              <a:rPr lang="ru-RU" smtClean="0"/>
              <a:t>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8351292" y="6356348"/>
            <a:ext cx="4114800" cy="365125"/>
          </a:xfrm>
        </p:spPr>
        <p:txBody>
          <a:bodyPr/>
          <a:lstStyle/>
          <a:p>
            <a:r>
              <a:rPr lang="ru-RU" sz="1400" i="1" dirty="0" smtClean="0"/>
              <a:t>Назаренко И.П.</a:t>
            </a:r>
            <a:endParaRPr lang="ru-RU" sz="1400" i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66936" y="0"/>
            <a:ext cx="3225064" cy="1292464"/>
          </a:xfrm>
          <a:prstGeom prst="rect">
            <a:avLst/>
          </a:prstGeom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2930250"/>
              </p:ext>
            </p:extLst>
          </p:nvPr>
        </p:nvGraphicFramePr>
        <p:xfrm>
          <a:off x="495242" y="97592"/>
          <a:ext cx="8390021" cy="548640"/>
        </p:xfrm>
        <a:graphic>
          <a:graphicData uri="http://schemas.openxmlformats.org/drawingml/2006/table">
            <a:tbl>
              <a:tblPr firstRow="1" firstCol="1" bandRow="1"/>
              <a:tblGrid>
                <a:gridCol w="8390021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Муниципальное бюджетное учреждение «Дворец молодежи «Дружба»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142200, Московская обл., г.о. Серпухов, пл. Ленина, д.13, тел 8(4967)72-19-92, </a:t>
                      </a:r>
                      <a:r>
                        <a:rPr lang="ru-RU" sz="1800" b="1" i="1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72-16-072-16-02</a:t>
                      </a:r>
                      <a:r>
                        <a:rPr lang="en-US" sz="1800" b="1" i="1" baseline="30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serp</a:t>
                      </a:r>
                      <a:r>
                        <a:rPr lang="ru-RU" sz="1800" b="1" i="1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800" b="1" i="1" baseline="30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dm</a:t>
                      </a:r>
                      <a:r>
                        <a:rPr lang="ru-RU" sz="1800" b="1" i="1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@</a:t>
                      </a:r>
                      <a:r>
                        <a:rPr lang="en-US" sz="1800" b="1" i="1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sz="1800" b="1" i="1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800" b="1" i="1" baseline="30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ru</a:t>
                      </a:r>
                      <a:r>
                        <a:rPr lang="ru-RU" sz="1800" b="1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28517" y="1292464"/>
            <a:ext cx="1183858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Совершенствование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подготовки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воспитанников МБУ «Дворец молодёжи «Дружба»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навыкам безопасного поведения на водных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объектах.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8846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27238" y="530225"/>
            <a:ext cx="8183562" cy="5399088"/>
          </a:xfrm>
        </p:spPr>
        <p:txBody>
          <a:bodyPr>
            <a:normAutofit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А. Подержать под носом нашатырный спирт</a:t>
            </a:r>
          </a:p>
          <a:p>
            <a:pPr marL="265176" indent="-265176" eaLnBrk="1" fontAlgn="auto" hangingPunct="1">
              <a:spcAft>
                <a:spcPts val="0"/>
              </a:spcAft>
              <a:buNone/>
              <a:defRPr/>
            </a:pPr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Б. Положить Витю животом через колено, чтобы вылить воду из лёгких и сделать искусственное дыхание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В. Смазать пятки йодом, а если не поможет – пощекотать</a:t>
            </a:r>
          </a:p>
          <a:p>
            <a:pPr marL="265176" indent="-265176" eaLnBrk="1" fontAlgn="auto" hangingPunct="1">
              <a:spcAft>
                <a:spcPts val="0"/>
              </a:spcAft>
              <a:buNone/>
              <a:defRPr/>
            </a:pPr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Г. Оттащить в лагерный медпункт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2024063" y="2500313"/>
            <a:ext cx="406400" cy="285750"/>
          </a:xfrm>
          <a:prstGeom prst="rightArrow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23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0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6589"/>
            <a:ext cx="12118019" cy="6816386"/>
          </a:xfrm>
          <a:prstGeom prst="rect">
            <a:avLst/>
          </a:prstGeo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28517" y="6356349"/>
            <a:ext cx="1918648" cy="365125"/>
          </a:xfrm>
        </p:spPr>
        <p:txBody>
          <a:bodyPr/>
          <a:lstStyle/>
          <a:p>
            <a:fld id="{CC2FF4A3-15C1-4E72-8346-DB1E8C098B12}" type="datetime4">
              <a:rPr lang="ru-RU" sz="1400" i="1" smtClean="0"/>
              <a:t>13 марта 2024 г.</a:t>
            </a:fld>
            <a:endParaRPr lang="ru-RU" sz="1400" i="1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B95AF-9B6F-4B80-9E1A-15D7084793FC}" type="slidenum">
              <a:rPr lang="ru-RU" smtClean="0"/>
              <a:t>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8351292" y="6356348"/>
            <a:ext cx="4114800" cy="365125"/>
          </a:xfrm>
        </p:spPr>
        <p:txBody>
          <a:bodyPr/>
          <a:lstStyle/>
          <a:p>
            <a:r>
              <a:rPr lang="ru-RU" sz="1400" i="1" dirty="0" smtClean="0"/>
              <a:t>Назаренко И.П.</a:t>
            </a:r>
            <a:endParaRPr lang="ru-RU" sz="1400" i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66936" y="0"/>
            <a:ext cx="3225064" cy="1292464"/>
          </a:xfrm>
          <a:prstGeom prst="rect">
            <a:avLst/>
          </a:prstGeom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2930250"/>
              </p:ext>
            </p:extLst>
          </p:nvPr>
        </p:nvGraphicFramePr>
        <p:xfrm>
          <a:off x="495242" y="97592"/>
          <a:ext cx="8390021" cy="548640"/>
        </p:xfrm>
        <a:graphic>
          <a:graphicData uri="http://schemas.openxmlformats.org/drawingml/2006/table">
            <a:tbl>
              <a:tblPr firstRow="1" firstCol="1" bandRow="1"/>
              <a:tblGrid>
                <a:gridCol w="8390021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Муниципальное бюджетное учреждение «Дворец молодежи «Дружба»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142200, Московская обл., г.о. Серпухов, пл. Ленина, д.13, тел 8(4967)72-19-92, </a:t>
                      </a:r>
                      <a:r>
                        <a:rPr lang="ru-RU" sz="1800" b="1" i="1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72-16-072-16-02</a:t>
                      </a:r>
                      <a:r>
                        <a:rPr lang="en-US" sz="1800" b="1" i="1" baseline="30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serp</a:t>
                      </a:r>
                      <a:r>
                        <a:rPr lang="ru-RU" sz="1800" b="1" i="1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800" b="1" i="1" baseline="30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dm</a:t>
                      </a:r>
                      <a:r>
                        <a:rPr lang="ru-RU" sz="1800" b="1" i="1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@</a:t>
                      </a:r>
                      <a:r>
                        <a:rPr lang="en-US" sz="1800" b="1" i="1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sz="1800" b="1" i="1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800" b="1" i="1" baseline="30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ru</a:t>
                      </a:r>
                      <a:r>
                        <a:rPr lang="ru-RU" sz="1800" b="1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28517" y="1292464"/>
            <a:ext cx="1183858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Совершенствование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подготовки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воспитанников МБУ «Дворец молодёжи «Дружба»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навыкам безопасного поведения на водных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объектах.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7513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064D5-B5BF-4B5A-A061-B9F874618F20}" type="datetime4">
              <a:rPr lang="ru-RU" smtClean="0"/>
              <a:t>13 марта 2024 г.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B95AF-9B6F-4B80-9E1A-15D7084793FC}" type="slidenum">
              <a:rPr lang="ru-RU" smtClean="0"/>
              <a:t>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Назаренко И.П.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7014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2764D-1D0E-4200-B7BD-FDCCE1916DA3}" type="datetime4">
              <a:rPr lang="ru-RU" smtClean="0"/>
              <a:t>13 марта 2024 г.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B95AF-9B6F-4B80-9E1A-15D7084793FC}" type="slidenum">
              <a:rPr lang="ru-RU" smtClean="0"/>
              <a:t>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Назаренко И.П.</a:t>
            </a:r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58427" y="3329126"/>
            <a:ext cx="108751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ПОВЕДЕНИЯ  НА ВОДЕ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5061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E4F9F-A0CD-497B-9523-8339BFC5BFAA}" type="datetime4">
              <a:rPr lang="ru-RU" smtClean="0"/>
              <a:t>13 марта 2024 г.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B95AF-9B6F-4B80-9E1A-15D7084793FC}" type="slidenum">
              <a:rPr lang="ru-RU" smtClean="0"/>
              <a:t>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Назаренко И.П.</a:t>
            </a:r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084" y="0"/>
            <a:ext cx="10437257" cy="12863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7055" y="777070"/>
            <a:ext cx="8634005" cy="5944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330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DC2CD-DEFB-40A2-9DBE-E77B60B1F1C4}" type="datetime4">
              <a:rPr lang="ru-RU" smtClean="0"/>
              <a:t>13 марта 2024 г.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B95AF-9B6F-4B80-9E1A-15D7084793FC}" type="slidenum">
              <a:rPr lang="ru-RU" smtClean="0"/>
              <a:t>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Назаренко И.П.</a:t>
            </a:r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79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256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7238" y="4983163"/>
            <a:ext cx="8183562" cy="1052512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Признаки</a:t>
            </a: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027238" y="530226"/>
          <a:ext cx="8183562" cy="49704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57019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7238" y="4983163"/>
            <a:ext cx="8183562" cy="1052512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7290" y="0"/>
            <a:ext cx="12084710" cy="6215106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pic>
      <p:sp>
        <p:nvSpPr>
          <p:cNvPr id="5" name="Прямоугольник 4"/>
          <p:cNvSpPr/>
          <p:nvPr/>
        </p:nvSpPr>
        <p:spPr>
          <a:xfrm>
            <a:off x="776888" y="0"/>
            <a:ext cx="9920703" cy="91440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помощь утопающему</a:t>
            </a:r>
          </a:p>
        </p:txBody>
      </p:sp>
    </p:spTree>
    <p:extLst>
      <p:ext uri="{BB962C8B-B14F-4D97-AF65-F5344CB8AC3E}">
        <p14:creationId xmlns:p14="http://schemas.microsoft.com/office/powerpoint/2010/main" val="112984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2" descr="C:\Documents and Settings\Админ\Рабочий стол\6 класс\13утопающий\Виды утопления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2000" cy="681156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7238" y="4983163"/>
            <a:ext cx="8183562" cy="1052512"/>
          </a:xfrm>
        </p:spPr>
        <p:txBody>
          <a:bodyPr/>
          <a:lstStyle/>
          <a:p>
            <a:pPr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35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C3837-1F3C-4D1A-8CE6-768B9679E571}" type="datetime4">
              <a:rPr lang="ru-RU" smtClean="0"/>
              <a:t>13 марта 2024 г.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B95AF-9B6F-4B80-9E1A-15D7084793FC}" type="slidenum">
              <a:rPr lang="ru-RU" smtClean="0"/>
              <a:t>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Назаренко И.П.</a:t>
            </a:r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582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082509" cy="7024458"/>
          </a:xfrm>
          <a:prstGeom prst="rect">
            <a:avLst/>
          </a:prstGeom>
        </p:spPr>
      </p:pic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64345-D1D5-4A29-B566-8661B7117EE9}" type="datetime4">
              <a:rPr lang="ru-RU" smtClean="0"/>
              <a:t>13 марта 2024 г.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B95AF-9B6F-4B80-9E1A-15D7084793FC}" type="slidenum">
              <a:rPr lang="ru-RU" smtClean="0"/>
              <a:t>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Назаренко И.П.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726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</TotalTime>
  <Words>201</Words>
  <Application>Microsoft Office PowerPoint</Application>
  <PresentationFormat>Широкоэкранный</PresentationFormat>
  <Paragraphs>50</Paragraphs>
  <Slides>12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12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Verdana</vt:lpstr>
      <vt:lpstr>Wingdings 2</vt:lpstr>
      <vt:lpstr>Тема Office</vt:lpstr>
      <vt:lpstr>Аспект</vt:lpstr>
      <vt:lpstr>1_Аспект</vt:lpstr>
      <vt:lpstr>2_Аспект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Признаки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Дружба</dc:creator>
  <cp:lastModifiedBy>Дружба</cp:lastModifiedBy>
  <cp:revision>9</cp:revision>
  <dcterms:created xsi:type="dcterms:W3CDTF">2021-02-25T07:54:02Z</dcterms:created>
  <dcterms:modified xsi:type="dcterms:W3CDTF">2024-03-13T09:22:48Z</dcterms:modified>
</cp:coreProperties>
</file>