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6" r:id="rId3"/>
    <p:sldId id="257" r:id="rId4"/>
    <p:sldId id="271" r:id="rId5"/>
    <p:sldId id="267" r:id="rId6"/>
    <p:sldId id="258" r:id="rId7"/>
    <p:sldId id="269" r:id="rId8"/>
    <p:sldId id="270" r:id="rId9"/>
    <p:sldId id="260" r:id="rId10"/>
    <p:sldId id="268" r:id="rId11"/>
    <p:sldId id="261" r:id="rId12"/>
    <p:sldId id="262" r:id="rId13"/>
    <p:sldId id="263" r:id="rId14"/>
    <p:sldId id="264" r:id="rId15"/>
    <p:sldId id="265" r:id="rId16"/>
    <p:sldId id="272" r:id="rId17"/>
    <p:sldId id="273"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1" d="100"/>
          <a:sy n="51" d="100"/>
        </p:scale>
        <p:origin x="1243" y="4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D59EA520-58D2-4695-8DF5-7F9CADECF163}" type="datetimeFigureOut">
              <a:rPr lang="ru-RU" smtClean="0"/>
              <a:pPr/>
              <a:t>14.03.2024</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21F27A9D-D86C-487A-B70E-1A4C15383286}"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59EA520-58D2-4695-8DF5-7F9CADECF163}" type="datetimeFigureOut">
              <a:rPr lang="ru-RU" smtClean="0"/>
              <a:pPr/>
              <a:t>14.03.2024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1F27A9D-D86C-487A-B70E-1A4C15383286}"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59EA520-58D2-4695-8DF5-7F9CADECF163}" type="datetimeFigureOut">
              <a:rPr lang="ru-RU" smtClean="0"/>
              <a:pPr/>
              <a:t>14.03.2024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1F27A9D-D86C-487A-B70E-1A4C15383286}"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59EA520-58D2-4695-8DF5-7F9CADECF163}" type="datetimeFigureOut">
              <a:rPr lang="ru-RU" smtClean="0"/>
              <a:pPr/>
              <a:t>14.03.2024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1F27A9D-D86C-487A-B70E-1A4C15383286}"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D59EA520-58D2-4695-8DF5-7F9CADECF163}" type="datetimeFigureOut">
              <a:rPr lang="ru-RU" smtClean="0"/>
              <a:pPr/>
              <a:t>14.03.2024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21F27A9D-D86C-487A-B70E-1A4C15383286}"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D59EA520-58D2-4695-8DF5-7F9CADECF163}" type="datetimeFigureOut">
              <a:rPr lang="ru-RU" smtClean="0"/>
              <a:pPr/>
              <a:t>14.03.2024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1F27A9D-D86C-487A-B70E-1A4C15383286}"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D59EA520-58D2-4695-8DF5-7F9CADECF163}" type="datetimeFigureOut">
              <a:rPr lang="ru-RU" smtClean="0"/>
              <a:pPr/>
              <a:t>14.03.2024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1F27A9D-D86C-487A-B70E-1A4C15383286}"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D59EA520-58D2-4695-8DF5-7F9CADECF163}" type="datetimeFigureOut">
              <a:rPr lang="ru-RU" smtClean="0"/>
              <a:pPr/>
              <a:t>14.03.2024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1F27A9D-D86C-487A-B70E-1A4C15383286}"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59EA520-58D2-4695-8DF5-7F9CADECF163}" type="datetimeFigureOut">
              <a:rPr lang="ru-RU" smtClean="0"/>
              <a:pPr/>
              <a:t>14.03.2024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1F27A9D-D86C-487A-B70E-1A4C15383286}"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D59EA520-58D2-4695-8DF5-7F9CADECF163}" type="datetimeFigureOut">
              <a:rPr lang="ru-RU" smtClean="0"/>
              <a:pPr/>
              <a:t>14.03.2024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1F27A9D-D86C-487A-B70E-1A4C15383286}"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D59EA520-58D2-4695-8DF5-7F9CADECF163}" type="datetimeFigureOut">
              <a:rPr lang="ru-RU" smtClean="0"/>
              <a:pPr/>
              <a:t>14.03.2024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1F27A9D-D86C-487A-B70E-1A4C15383286}"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D59EA520-58D2-4695-8DF5-7F9CADECF163}" type="datetimeFigureOut">
              <a:rPr lang="ru-RU" smtClean="0"/>
              <a:pPr/>
              <a:t>14.03.2024</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21F27A9D-D86C-487A-B70E-1A4C15383286}"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95536" y="836712"/>
            <a:ext cx="8229600" cy="1828800"/>
          </a:xfrm>
        </p:spPr>
        <p:txBody>
          <a:bodyPr>
            <a:normAutofit/>
          </a:bodyPr>
          <a:lstStyle/>
          <a:p>
            <a:r>
              <a:rPr lang="ru-RU" sz="7200" dirty="0" err="1" smtClean="0">
                <a:latin typeface="+mn-lt"/>
              </a:rPr>
              <a:t>Волебол</a:t>
            </a:r>
            <a:endParaRPr lang="ru-RU" sz="7200" dirty="0">
              <a:latin typeface="+mn-lt"/>
            </a:endParaRPr>
          </a:p>
        </p:txBody>
      </p:sp>
      <p:sp>
        <p:nvSpPr>
          <p:cNvPr id="3" name="Подзаголовок 2"/>
          <p:cNvSpPr>
            <a:spLocks noGrp="1"/>
          </p:cNvSpPr>
          <p:nvPr>
            <p:ph type="subTitle" idx="1"/>
          </p:nvPr>
        </p:nvSpPr>
        <p:spPr>
          <a:xfrm>
            <a:off x="2771800" y="3331698"/>
            <a:ext cx="5000600" cy="1752600"/>
          </a:xfrm>
        </p:spPr>
        <p:txBody>
          <a:bodyPr>
            <a:normAutofit/>
          </a:bodyPr>
          <a:lstStyle/>
          <a:p>
            <a:endParaRPr lang="ru-RU" dirty="0" smtClean="0"/>
          </a:p>
          <a:p>
            <a:r>
              <a:rPr lang="ru-RU" dirty="0" smtClean="0"/>
              <a:t>Подготовила: Кудрявцева К.А</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ds04.infourok.ru/uploads/ex/11e2/0000fc41-bb046257/img20.jpg"/>
          <p:cNvPicPr>
            <a:picLocks noChangeAspect="1" noChangeArrowheads="1"/>
          </p:cNvPicPr>
          <p:nvPr/>
        </p:nvPicPr>
        <p:blipFill>
          <a:blip r:embed="rId2" cstate="print"/>
          <a:srcRect/>
          <a:stretch>
            <a:fillRect/>
          </a:stretch>
        </p:blipFill>
        <p:spPr bwMode="auto">
          <a:xfrm>
            <a:off x="251520" y="404663"/>
            <a:ext cx="8604448" cy="6453337"/>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s://ds05.infourok.ru/uploads/ex/0b11/000a09a8-90cb3831/img11.jpg"/>
          <p:cNvPicPr>
            <a:picLocks noChangeAspect="1" noChangeArrowheads="1"/>
          </p:cNvPicPr>
          <p:nvPr/>
        </p:nvPicPr>
        <p:blipFill>
          <a:blip r:embed="rId2" cstate="print"/>
          <a:srcRect/>
          <a:stretch>
            <a:fillRect/>
          </a:stretch>
        </p:blipFill>
        <p:spPr bwMode="auto">
          <a:xfrm>
            <a:off x="899592" y="404664"/>
            <a:ext cx="7992888" cy="5994667"/>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ttps://ds05.infourok.ru/uploads/ex/0b11/000a09a8-90cb3831/img12.jpg"/>
          <p:cNvPicPr>
            <a:picLocks noChangeAspect="1" noChangeArrowheads="1"/>
          </p:cNvPicPr>
          <p:nvPr/>
        </p:nvPicPr>
        <p:blipFill>
          <a:blip r:embed="rId2" cstate="print"/>
          <a:srcRect/>
          <a:stretch>
            <a:fillRect/>
          </a:stretch>
        </p:blipFill>
        <p:spPr bwMode="auto">
          <a:xfrm>
            <a:off x="611560" y="404664"/>
            <a:ext cx="8028382" cy="6021288"/>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https://ds05.infourok.ru/uploads/ex/0b11/000a09a8-90cb3831/img13.jpg"/>
          <p:cNvPicPr>
            <a:picLocks noChangeAspect="1" noChangeArrowheads="1"/>
          </p:cNvPicPr>
          <p:nvPr/>
        </p:nvPicPr>
        <p:blipFill>
          <a:blip r:embed="rId2" cstate="print"/>
          <a:srcRect/>
          <a:stretch>
            <a:fillRect/>
          </a:stretch>
        </p:blipFill>
        <p:spPr bwMode="auto">
          <a:xfrm>
            <a:off x="971600" y="548680"/>
            <a:ext cx="7812360" cy="5859271"/>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https://ds05.infourok.ru/uploads/ex/0b11/000a09a8-90cb3831/img14.jpg"/>
          <p:cNvPicPr>
            <a:picLocks noChangeAspect="1" noChangeArrowheads="1"/>
          </p:cNvPicPr>
          <p:nvPr/>
        </p:nvPicPr>
        <p:blipFill>
          <a:blip r:embed="rId2" cstate="print"/>
          <a:srcRect/>
          <a:stretch>
            <a:fillRect/>
          </a:stretch>
        </p:blipFill>
        <p:spPr bwMode="auto">
          <a:xfrm>
            <a:off x="1115616" y="620688"/>
            <a:ext cx="7223787" cy="5705873"/>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s://ds05.infourok.ru/uploads/ex/0b11/000a09a8-90cb3831/img15.jpg"/>
          <p:cNvPicPr>
            <a:picLocks noChangeAspect="1" noChangeArrowheads="1"/>
          </p:cNvPicPr>
          <p:nvPr/>
        </p:nvPicPr>
        <p:blipFill>
          <a:blip r:embed="rId2" cstate="print"/>
          <a:srcRect/>
          <a:stretch>
            <a:fillRect/>
          </a:stretch>
        </p:blipFill>
        <p:spPr bwMode="auto">
          <a:xfrm>
            <a:off x="1043608" y="620688"/>
            <a:ext cx="7452320" cy="5589241"/>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https://ds04.infourok.ru/uploads/ex/050e/00082ee5-b3a51a52/img3.jpg"/>
          <p:cNvPicPr>
            <a:picLocks noChangeAspect="1" noChangeArrowheads="1"/>
          </p:cNvPicPr>
          <p:nvPr/>
        </p:nvPicPr>
        <p:blipFill>
          <a:blip r:embed="rId2" cstate="print"/>
          <a:srcRect/>
          <a:stretch>
            <a:fillRect/>
          </a:stretch>
        </p:blipFill>
        <p:spPr bwMode="auto">
          <a:xfrm>
            <a:off x="467544" y="296652"/>
            <a:ext cx="8280920" cy="6210691"/>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Спасибо за внимание</a:t>
            </a:r>
            <a:endParaRPr lang="ru-RU" dirty="0"/>
          </a:p>
        </p:txBody>
      </p:sp>
      <p:pic>
        <p:nvPicPr>
          <p:cNvPr id="44034" name="Picture 2" descr="https://static-eu.insales.ru/images/products/1/462/203645390/63002.jpg"/>
          <p:cNvPicPr>
            <a:picLocks noChangeAspect="1" noChangeArrowheads="1"/>
          </p:cNvPicPr>
          <p:nvPr/>
        </p:nvPicPr>
        <p:blipFill>
          <a:blip r:embed="rId2" cstate="print"/>
          <a:srcRect/>
          <a:stretch>
            <a:fillRect/>
          </a:stretch>
        </p:blipFill>
        <p:spPr bwMode="auto">
          <a:xfrm>
            <a:off x="4572000" y="1412776"/>
            <a:ext cx="4387999" cy="4199042"/>
          </a:xfrm>
          <a:prstGeom prst="rect">
            <a:avLst/>
          </a:prstGeom>
          <a:noFill/>
        </p:spPr>
      </p:pic>
      <p:pic>
        <p:nvPicPr>
          <p:cNvPr id="44036" name="Picture 4" descr="https://ozon-st.cdn.ngenix.net/multimedia/1029216025.jpg"/>
          <p:cNvPicPr>
            <a:picLocks noChangeAspect="1" noChangeArrowheads="1"/>
          </p:cNvPicPr>
          <p:nvPr/>
        </p:nvPicPr>
        <p:blipFill>
          <a:blip r:embed="rId3" cstate="print"/>
          <a:srcRect/>
          <a:stretch>
            <a:fillRect/>
          </a:stretch>
        </p:blipFill>
        <p:spPr bwMode="auto">
          <a:xfrm>
            <a:off x="467544" y="1412776"/>
            <a:ext cx="3980384" cy="4176464"/>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64088" y="1124744"/>
            <a:ext cx="3456384" cy="5262979"/>
          </a:xfrm>
          <a:prstGeom prst="rect">
            <a:avLst/>
          </a:prstGeom>
        </p:spPr>
        <p:txBody>
          <a:bodyPr wrap="square">
            <a:spAutoFit/>
          </a:bodyPr>
          <a:lstStyle/>
          <a:p>
            <a:r>
              <a:rPr lang="ru-RU" sz="2400" dirty="0">
                <a:latin typeface="Times New Roman" pitchFamily="18" charset="0"/>
                <a:cs typeface="Times New Roman" pitchFamily="18" charset="0"/>
              </a:rPr>
              <a:t>Волейбол. Волейбол (от англ. </a:t>
            </a:r>
            <a:r>
              <a:rPr lang="ru-RU" sz="2400" dirty="0" err="1">
                <a:latin typeface="Times New Roman" pitchFamily="18" charset="0"/>
                <a:cs typeface="Times New Roman" pitchFamily="18" charset="0"/>
              </a:rPr>
              <a:t>volley</a:t>
            </a:r>
            <a:r>
              <a:rPr lang="ru-RU" sz="2400" dirty="0">
                <a:latin typeface="Times New Roman" pitchFamily="18" charset="0"/>
                <a:cs typeface="Times New Roman" pitchFamily="18" charset="0"/>
              </a:rPr>
              <a:t> — летающий, парящий; и </a:t>
            </a:r>
            <a:r>
              <a:rPr lang="ru-RU" sz="2400" dirty="0" err="1">
                <a:latin typeface="Times New Roman" pitchFamily="18" charset="0"/>
                <a:cs typeface="Times New Roman" pitchFamily="18" charset="0"/>
              </a:rPr>
              <a:t>ball</a:t>
            </a:r>
            <a:r>
              <a:rPr lang="ru-RU" sz="2400" dirty="0">
                <a:latin typeface="Times New Roman" pitchFamily="18" charset="0"/>
                <a:cs typeface="Times New Roman" pitchFamily="18" charset="0"/>
              </a:rPr>
              <a:t> — мяч) – это олимпийский вид спорта, целью в котором является направить мяч в сторону соперника таким образом, чтобы он приземлился на половине соперника или добиться ошибки со стороны игрока команды соперника</a:t>
            </a:r>
            <a:r>
              <a:rPr lang="ru-RU" dirty="0"/>
              <a:t>.</a:t>
            </a:r>
          </a:p>
        </p:txBody>
      </p:sp>
      <p:pic>
        <p:nvPicPr>
          <p:cNvPr id="35842" name="Picture 2" descr="https://tverxii.ru/wp-content/uploads/2018/02/5el_service_01077__large-1110x831.jpg"/>
          <p:cNvPicPr>
            <a:picLocks noChangeAspect="1" noChangeArrowheads="1"/>
          </p:cNvPicPr>
          <p:nvPr/>
        </p:nvPicPr>
        <p:blipFill>
          <a:blip r:embed="rId2" cstate="print"/>
          <a:srcRect/>
          <a:stretch>
            <a:fillRect/>
          </a:stretch>
        </p:blipFill>
        <p:spPr bwMode="auto">
          <a:xfrm>
            <a:off x="467544" y="548680"/>
            <a:ext cx="4892295" cy="366261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ds05.infourok.ru/uploads/ex/0b11/000a09a8-90cb3831/img6.jpg"/>
          <p:cNvPicPr>
            <a:picLocks noChangeAspect="1" noChangeArrowheads="1"/>
          </p:cNvPicPr>
          <p:nvPr/>
        </p:nvPicPr>
        <p:blipFill>
          <a:blip r:embed="rId2" cstate="print"/>
          <a:srcRect/>
          <a:stretch>
            <a:fillRect/>
          </a:stretch>
        </p:blipFill>
        <p:spPr bwMode="auto">
          <a:xfrm>
            <a:off x="539552" y="404664"/>
            <a:ext cx="8124395" cy="6093297"/>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s://ds03.infourok.ru/uploads/ex/0b5e/0000cead-5573c9e4/img5.jpg"/>
          <p:cNvPicPr>
            <a:picLocks noChangeAspect="1" noChangeArrowheads="1"/>
          </p:cNvPicPr>
          <p:nvPr/>
        </p:nvPicPr>
        <p:blipFill>
          <a:blip r:embed="rId2" cstate="print"/>
          <a:srcRect/>
          <a:stretch>
            <a:fillRect/>
          </a:stretch>
        </p:blipFill>
        <p:spPr bwMode="auto">
          <a:xfrm>
            <a:off x="467544" y="332656"/>
            <a:ext cx="8388424" cy="6291319"/>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27584" y="908720"/>
            <a:ext cx="7128792" cy="4832092"/>
          </a:xfrm>
          <a:prstGeom prst="rect">
            <a:avLst/>
          </a:prstGeom>
        </p:spPr>
        <p:txBody>
          <a:bodyPr wrap="square">
            <a:spAutoFit/>
          </a:bodyPr>
          <a:lstStyle/>
          <a:p>
            <a:r>
              <a:rPr lang="ru-RU" sz="2800" b="1" dirty="0">
                <a:latin typeface="Times New Roman" pitchFamily="18" charset="0"/>
                <a:cs typeface="Times New Roman" pitchFamily="18" charset="0"/>
              </a:rPr>
              <a:t>Основные правила</a:t>
            </a:r>
            <a:r>
              <a:rPr lang="ru-RU" sz="2000" dirty="0">
                <a:latin typeface="Times New Roman" pitchFamily="18" charset="0"/>
                <a:cs typeface="Times New Roman" pitchFamily="18" charset="0"/>
              </a:rPr>
              <a:t>. </a:t>
            </a:r>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Играют </a:t>
            </a:r>
            <a:r>
              <a:rPr lang="ru-RU" sz="2000" dirty="0">
                <a:latin typeface="Times New Roman" pitchFamily="18" charset="0"/>
                <a:cs typeface="Times New Roman" pitchFamily="18" charset="0"/>
              </a:rPr>
              <a:t>две команды, каждая состоит из 6-и человек (3 – атакующая линия, 3 – линия защиты). За один розыгрыш команде разрешается касаться мяча только 3 раза (блокирование не считается касанием). Запрещается ловить, бросать или удерживать мяч. Игрок не может дважды касаться мяча (блок не считается). Играют две команды, каждая состоит из 6-и человек (3 – атакующая линия, 3 – линия защиты). За один розыгрыш команде разрешается касаться мяча только 3 раза (блокирование не считается касанием). Запрещается ловить, бросать или удерживать мяч. Игрок не может дважды касаться мяча (блок не считается). Переход игроков осуществляется по часовой стрелке. Переходить (изменять позиции) команда должна после того, как вначале очко набрал соперник, а затем ваша сторона.</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s://ds05.infourok.ru/uploads/ex/0b11/000a09a8-90cb3831/img7.jpg"/>
          <p:cNvPicPr>
            <a:picLocks noChangeAspect="1" noChangeArrowheads="1"/>
          </p:cNvPicPr>
          <p:nvPr/>
        </p:nvPicPr>
        <p:blipFill>
          <a:blip r:embed="rId2" cstate="print"/>
          <a:srcRect/>
          <a:stretch>
            <a:fillRect/>
          </a:stretch>
        </p:blipFill>
        <p:spPr bwMode="auto">
          <a:xfrm>
            <a:off x="683568" y="404664"/>
            <a:ext cx="8064896" cy="6048673"/>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Техника безопасности</a:t>
            </a:r>
            <a:endParaRPr lang="ru-RU" dirty="0"/>
          </a:p>
        </p:txBody>
      </p:sp>
      <p:sp>
        <p:nvSpPr>
          <p:cNvPr id="3" name="Прямоугольник 2"/>
          <p:cNvSpPr/>
          <p:nvPr/>
        </p:nvSpPr>
        <p:spPr>
          <a:xfrm>
            <a:off x="755576" y="1268760"/>
            <a:ext cx="7488832" cy="4154984"/>
          </a:xfrm>
          <a:prstGeom prst="rect">
            <a:avLst/>
          </a:prstGeom>
        </p:spPr>
        <p:txBody>
          <a:bodyPr wrap="square">
            <a:spAutoFit/>
          </a:bodyPr>
          <a:lstStyle/>
          <a:p>
            <a:r>
              <a:rPr lang="ru-RU" sz="2400" dirty="0" smtClean="0">
                <a:latin typeface="Times New Roman" pitchFamily="18" charset="0"/>
                <a:cs typeface="Times New Roman" pitchFamily="18" charset="0"/>
              </a:rPr>
              <a:t>На занятиях по волейболу необходимо иметь соответствующую спортивную форму (футболка, шорты, носки, кроссовки или кеды на тонкой гибкой подошве). На занятиях по волейболу необходимо иметь соответствующую спортивную форму (футболка, шорты, носки, кроссовки или кеды на тонкой гибкой подошве). Чтобы избежать травм, следует соблюдать правила техники безопасности: В начале занятия сделать разминку, хорошо разогреть мышцы и связки. Осмотреть игровую площадку, чтобы на ней не было опасных предметов</a:t>
            </a:r>
            <a:r>
              <a:rPr lang="ru-RU" dirty="0" smtClean="0"/>
              <a:t>.</a:t>
            </a: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Техника безопасности</a:t>
            </a:r>
            <a:endParaRPr lang="ru-RU" dirty="0"/>
          </a:p>
        </p:txBody>
      </p:sp>
      <p:sp>
        <p:nvSpPr>
          <p:cNvPr id="3" name="Прямоугольник 2"/>
          <p:cNvSpPr/>
          <p:nvPr/>
        </p:nvSpPr>
        <p:spPr>
          <a:xfrm>
            <a:off x="971600" y="1196752"/>
            <a:ext cx="7488832" cy="2677656"/>
          </a:xfrm>
          <a:prstGeom prst="rect">
            <a:avLst/>
          </a:prstGeom>
        </p:spPr>
        <p:txBody>
          <a:bodyPr wrap="square">
            <a:spAutoFit/>
          </a:bodyPr>
          <a:lstStyle/>
          <a:p>
            <a:r>
              <a:rPr lang="ru-RU" sz="2400" dirty="0" smtClean="0">
                <a:latin typeface="Times New Roman" pitchFamily="18" charset="0"/>
                <a:cs typeface="Times New Roman" pitchFamily="18" charset="0"/>
              </a:rPr>
              <a:t>Не принимать мяч сверху на прямые руки, большие пальцы не выставлять вперед. Не принимать мяч сверху на прямые руки, большие пальцы не выставлять вперед. При приеме мяча снизу не сгибать руки в локтевых суставах. Внимательно следить за тем, чтобы мяч не попал под ноги. После прыжков приземляться на согнутые ноги в широкую стойку.</a:t>
            </a:r>
            <a:endParaRPr lang="ru-RU" sz="2400" dirty="0">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ttps://ds05.infourok.ru/uploads/ex/0b11/000a09a8-90cb3831/img10.jpg"/>
          <p:cNvPicPr>
            <a:picLocks noChangeAspect="1" noChangeArrowheads="1"/>
          </p:cNvPicPr>
          <p:nvPr/>
        </p:nvPicPr>
        <p:blipFill>
          <a:blip r:embed="rId2" cstate="print"/>
          <a:srcRect/>
          <a:stretch>
            <a:fillRect/>
          </a:stretch>
        </p:blipFill>
        <p:spPr bwMode="auto">
          <a:xfrm>
            <a:off x="539552" y="332656"/>
            <a:ext cx="8375915" cy="6281937"/>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65</TotalTime>
  <Words>348</Words>
  <Application>Microsoft Office PowerPoint</Application>
  <PresentationFormat>Экран (4:3)</PresentationFormat>
  <Paragraphs>11</Paragraphs>
  <Slides>17</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17</vt:i4>
      </vt:variant>
    </vt:vector>
  </HeadingPairs>
  <TitlesOfParts>
    <vt:vector size="25" baseType="lpstr">
      <vt:lpstr>Arial</vt:lpstr>
      <vt:lpstr>Book Antiqua</vt:lpstr>
      <vt:lpstr>Lucida Sans</vt:lpstr>
      <vt:lpstr>Times New Roman</vt:lpstr>
      <vt:lpstr>Wingdings</vt:lpstr>
      <vt:lpstr>Wingdings 2</vt:lpstr>
      <vt:lpstr>Wingdings 3</vt:lpstr>
      <vt:lpstr>Апекс</vt:lpstr>
      <vt:lpstr>Волебол</vt:lpstr>
      <vt:lpstr>Презентация PowerPoint</vt:lpstr>
      <vt:lpstr>Презентация PowerPoint</vt:lpstr>
      <vt:lpstr>Презентация PowerPoint</vt:lpstr>
      <vt:lpstr>Презентация PowerPoint</vt:lpstr>
      <vt:lpstr>Презентация PowerPoint</vt:lpstr>
      <vt:lpstr>Техника безопасности</vt:lpstr>
      <vt:lpstr>    Техника безопасности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Спасибо за внимание</vt:lpstr>
    </vt:vector>
  </TitlesOfParts>
  <Company>Grizli777</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Волебол</dc:title>
  <dc:creator>Кристина</dc:creator>
  <cp:lastModifiedBy>Кристина</cp:lastModifiedBy>
  <cp:revision>3</cp:revision>
  <dcterms:created xsi:type="dcterms:W3CDTF">2019-10-31T17:55:09Z</dcterms:created>
  <dcterms:modified xsi:type="dcterms:W3CDTF">2024-03-14T10:01:18Z</dcterms:modified>
</cp:coreProperties>
</file>