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78BB171-6B44-498E-8E41-F1DFCCB01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648803C-37BE-4EBD-8926-2851CDC391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13799" y="5452533"/>
            <a:ext cx="3176059" cy="14054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369D07-4853-47A8-93C5-8386B847C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4232" y="-641275"/>
            <a:ext cx="10168468" cy="2421464"/>
          </a:xfrm>
        </p:spPr>
        <p:txBody>
          <a:bodyPr>
            <a:normAutofit fontScale="90000"/>
          </a:bodyPr>
          <a:lstStyle/>
          <a:p>
            <a:pPr algn="l"/>
            <a:r>
              <a:rPr lang="ru-RU" sz="6000" b="1" dirty="0"/>
              <a:t>Сферы применения роботов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1827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E55CF2-EC03-4898-999F-073A6A0830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133" y="1168400"/>
            <a:ext cx="7197726" cy="2421464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5FD75DF-3263-4A49-935F-8DD05EBF4D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58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B5174-AD33-49E2-AA25-4E4D166FDC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58296" y="-1380066"/>
            <a:ext cx="7197726" cy="2421464"/>
          </a:xfrm>
        </p:spPr>
        <p:txBody>
          <a:bodyPr/>
          <a:lstStyle/>
          <a:p>
            <a:r>
              <a:rPr lang="ru-RU" dirty="0"/>
              <a:t>Давайте вспомним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852F41C-D327-4C4C-BAB2-47EB6045E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732" y="1219200"/>
            <a:ext cx="5528736" cy="4436533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>Роботы-автоматическое устройство, предназначенное для осуществления различного рода механических операций, которое действует по заранее заложенной программе. </a:t>
            </a:r>
          </a:p>
          <a:p>
            <a:pPr algn="l"/>
            <a:r>
              <a:rPr lang="ru-RU" sz="2000" dirty="0"/>
              <a:t>Робот обычно получает информацию о состоянии окружающего пространства посредством датчиков (технических аналогов органов чувств живых организмов).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7377B85-E279-484D-9F7B-EC38924033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11" r="11122"/>
          <a:stretch/>
        </p:blipFill>
        <p:spPr>
          <a:xfrm>
            <a:off x="5850467" y="1566330"/>
            <a:ext cx="5876087" cy="425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7662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F3357A-7018-4ECA-9D45-674E393418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EC98806-5E24-4929-8DFA-6F7FA15AF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46" y="1073306"/>
            <a:ext cx="5094385" cy="4428068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Робот может самостоятельно осуществлять производственные и иные операции, частично или полностью заменяя труд человека.</a:t>
            </a:r>
          </a:p>
          <a:p>
            <a:pPr algn="l"/>
            <a:r>
              <a:rPr lang="ru-RU" dirty="0"/>
              <a:t>При этом робот может как иметь связь с оператором, получая от него команды (ручное управление), так и действовать автономно, в соответствии с заложенной программой (автоматическое управление). </a:t>
            </a:r>
          </a:p>
          <a:p>
            <a:pPr algn="l"/>
            <a:r>
              <a:rPr lang="ru-RU" dirty="0"/>
              <a:t>Назначения роботов могут быть самыми разнообразными, давайте рассмотрим их!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89CE4A0-8A29-4E49-8FE9-514C43CA0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931" y="178468"/>
            <a:ext cx="6178117" cy="30813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F3EC577-AFEC-495C-974A-8AE186C93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932" y="3259806"/>
            <a:ext cx="2622116" cy="29146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E80D376-3482-4C42-99F8-1B3E61E30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932" y="3259806"/>
            <a:ext cx="3556000" cy="291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6356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283D2D-C609-45EA-80B7-07F83491B6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2999" y="-1549399"/>
            <a:ext cx="7197726" cy="2421464"/>
          </a:xfrm>
        </p:spPr>
        <p:txBody>
          <a:bodyPr/>
          <a:lstStyle/>
          <a:p>
            <a:r>
              <a:rPr lang="ru-RU" dirty="0"/>
              <a:t>Применение роботов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AC9C6E4-FA6C-4DEF-B78D-69B47DB1F6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67400" y="1697567"/>
            <a:ext cx="6164792" cy="3462866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/>
              <a:t>1. Медицина.</a:t>
            </a:r>
          </a:p>
          <a:p>
            <a:pPr algn="l"/>
            <a:r>
              <a:rPr lang="ru-RU" dirty="0"/>
              <a:t>В здравоохранении применяется труд роботов. В настоящее время активно развивается роботизированная хирургия.</a:t>
            </a:r>
          </a:p>
          <a:p>
            <a:pPr algn="l"/>
            <a:r>
              <a:rPr lang="ru-RU" dirty="0"/>
              <a:t>Так весной 2017 года в Московском клиническом научном центре была проведена успешная операция на желудке 77-летней пациентки под руководством доктора из Южной Кореи Янга </a:t>
            </a:r>
            <a:r>
              <a:rPr lang="ru-RU" dirty="0" err="1"/>
              <a:t>Ву</a:t>
            </a:r>
            <a:r>
              <a:rPr lang="ru-RU" dirty="0"/>
              <a:t> Кима. </a:t>
            </a:r>
            <a:endParaRPr lang="en-US" dirty="0"/>
          </a:p>
          <a:p>
            <a:pPr algn="l"/>
            <a:r>
              <a:rPr lang="ru-RU" dirty="0"/>
              <a:t>Уникальность события в том, что большую часть манипуляций в брюшной полости онкобольной произвел медицинский робот.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3756D5E-C763-4F30-B276-728288352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65" y="1376890"/>
            <a:ext cx="5275504" cy="362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1048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D18A453-E339-43CD-8EA1-DE21344353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30801" y="203200"/>
            <a:ext cx="7197726" cy="4063999"/>
          </a:xfrm>
        </p:spPr>
        <p:txBody>
          <a:bodyPr>
            <a:normAutofit/>
          </a:bodyPr>
          <a:lstStyle/>
          <a:p>
            <a:pPr algn="l"/>
            <a:r>
              <a:rPr lang="ru-RU" b="1" dirty="0"/>
              <a:t>2. Космос.</a:t>
            </a:r>
          </a:p>
          <a:p>
            <a:pPr algn="l"/>
            <a:r>
              <a:rPr lang="ru-RU" dirty="0"/>
              <a:t>Космические роботы  активно используются в освоении просторов Вселенной – механизмы собирают образцы почвы и исследуют новые пространства.</a:t>
            </a:r>
          </a:p>
          <a:p>
            <a:pPr algn="l"/>
            <a:r>
              <a:rPr lang="ru-RU" dirty="0"/>
              <a:t>В 2020 Году,</a:t>
            </a:r>
            <a:r>
              <a:rPr lang="en-US" dirty="0"/>
              <a:t> </a:t>
            </a:r>
            <a:r>
              <a:rPr lang="ru-RU" dirty="0"/>
              <a:t>летом планируется запуск нового марсохода </a:t>
            </a:r>
            <a:r>
              <a:rPr lang="en-US" dirty="0"/>
              <a:t>“</a:t>
            </a:r>
            <a:r>
              <a:rPr lang="ru-RU" dirty="0"/>
              <a:t>Марс2020</a:t>
            </a:r>
            <a:r>
              <a:rPr lang="en-US" dirty="0"/>
              <a:t>”</a:t>
            </a:r>
          </a:p>
          <a:p>
            <a:pPr algn="l"/>
            <a:r>
              <a:rPr lang="ru-RU" dirty="0"/>
              <a:t>На 2021 год запланирован запуск российского космического робота </a:t>
            </a:r>
            <a:r>
              <a:rPr lang="en-US" dirty="0"/>
              <a:t>“</a:t>
            </a:r>
            <a:r>
              <a:rPr lang="ru-RU" dirty="0"/>
              <a:t>Фёдор</a:t>
            </a:r>
            <a:r>
              <a:rPr lang="en-US" dirty="0"/>
              <a:t>” </a:t>
            </a:r>
            <a:r>
              <a:rPr lang="ru-RU" dirty="0"/>
              <a:t> на МКС – для технического обслуживания аппаратов и работ в открытом космосе.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361B22D-821D-44DF-8ADF-360032EF2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40" y="67733"/>
            <a:ext cx="4301065" cy="32257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51A4A72-8D33-4319-BC22-F67E52BCE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4713390" cy="30911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5B86D77-AA2F-4567-B765-96D4CC96DA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340" y="3429000"/>
            <a:ext cx="5503333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5238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66FC46F-2D3B-42E4-AE2F-D64DD209A1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4275" y="347134"/>
            <a:ext cx="5927725" cy="3606799"/>
          </a:xfrm>
        </p:spPr>
        <p:txBody>
          <a:bodyPr>
            <a:normAutofit/>
          </a:bodyPr>
          <a:lstStyle/>
          <a:p>
            <a:pPr algn="l"/>
            <a:r>
              <a:rPr lang="ru-RU" b="1" dirty="0"/>
              <a:t>3. Безопасность.</a:t>
            </a:r>
          </a:p>
          <a:p>
            <a:pPr algn="l"/>
            <a:r>
              <a:rPr lang="ru-RU" dirty="0"/>
              <a:t>Роботизированные системы применяют в сфере безопасности: устройства со специальными датчиками обнаруживают пожароопасные ситуации и предотвращают их.</a:t>
            </a:r>
          </a:p>
          <a:p>
            <a:pPr algn="l"/>
            <a:r>
              <a:rPr lang="ru-RU" dirty="0"/>
              <a:t>Существуют военные базы, где используют роботов, имитирующих действия противника.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E913D72-6842-44CD-81E5-7C3BB7CCC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56" y="149659"/>
            <a:ext cx="5543445" cy="339098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52626BD0-E871-4CA2-B868-EA5412FB1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45"/>
          <a:stretch/>
        </p:blipFill>
        <p:spPr bwMode="auto">
          <a:xfrm>
            <a:off x="5918203" y="3279959"/>
            <a:ext cx="5927725" cy="339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E15DE45-D7AB-4FC4-B53E-32E05B1A14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493" y="3676376"/>
            <a:ext cx="5526508" cy="299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549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DE7EA4-7E62-4D10-A2CF-C9A54FD1E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11999" y="465668"/>
            <a:ext cx="4868334" cy="3970866"/>
          </a:xfrm>
        </p:spPr>
        <p:txBody>
          <a:bodyPr>
            <a:normAutofit/>
          </a:bodyPr>
          <a:lstStyle/>
          <a:p>
            <a:pPr algn="l"/>
            <a:r>
              <a:rPr lang="ru-RU" b="1" dirty="0"/>
              <a:t>4. Производство.</a:t>
            </a:r>
          </a:p>
          <a:p>
            <a:pPr algn="l"/>
            <a:r>
              <a:rPr lang="ru-RU" dirty="0"/>
              <a:t>Заводы и предприятия далеко продвинулась за счет современных технологий. Автоматизированные промышленные роботы применяются для работ, требующих многократного повторения и высокой точности.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194AD55-609A-4F55-9AEE-664B052DE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59267"/>
            <a:ext cx="6142570" cy="286455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602B11E-4E48-49A1-8BE8-89EB1F03D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546" y="3041605"/>
            <a:ext cx="5667568" cy="35338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00B9B26-1F25-45F1-941B-B9E9958B1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699" y="3041605"/>
            <a:ext cx="6142571" cy="355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9684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A201CE-E383-44F0-949C-72DCBF8F92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8C07D56-33B2-4133-9FA6-6616ACBA8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1267" y="701636"/>
            <a:ext cx="5131858" cy="1405467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/>
              <a:t>5. Дом.</a:t>
            </a:r>
          </a:p>
          <a:p>
            <a:pPr algn="l"/>
            <a:r>
              <a:rPr lang="ru-RU" dirty="0"/>
              <a:t>Распространённые виды роботов в доме: робот-пылесос, робот-</a:t>
            </a:r>
            <a:r>
              <a:rPr lang="ru-RU" dirty="0" err="1"/>
              <a:t>газонокосильщик</a:t>
            </a:r>
            <a:r>
              <a:rPr lang="ru-RU" dirty="0"/>
              <a:t>, а также массажер и  чистильщик бассейна.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C21C856-FD19-42A5-AE51-5F7B444CB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2" y="160867"/>
            <a:ext cx="4318786" cy="30627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5226529-B293-4087-A038-E71AF39BE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2" y="3342941"/>
            <a:ext cx="4810326" cy="32060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830AD69-6FE2-4C0A-BFB2-8A3F5E523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9333" y="2669647"/>
            <a:ext cx="5816600" cy="387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6167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48760D-953E-4D5A-A505-D5E2B2EF69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74044FE-F7F9-4B7B-811B-3ADE80A2DD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89600" y="248287"/>
            <a:ext cx="4945592" cy="3005666"/>
          </a:xfrm>
        </p:spPr>
        <p:txBody>
          <a:bodyPr>
            <a:normAutofit/>
          </a:bodyPr>
          <a:lstStyle/>
          <a:p>
            <a:pPr algn="l"/>
            <a:r>
              <a:rPr lang="ru-RU" b="1" dirty="0"/>
              <a:t>6. Развлечения.</a:t>
            </a:r>
            <a:endParaRPr lang="ru-RU" dirty="0"/>
          </a:p>
          <a:p>
            <a:pPr algn="l"/>
            <a:r>
              <a:rPr lang="ru-RU" dirty="0"/>
              <a:t> На прилавках магазинов много роботизированных игрушек (в том числе радиоуправляемых), которые умеют петь, танцевать, рассказывать сказки и даже летать.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7044665-C498-4085-960E-CECB47655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" y="73240"/>
            <a:ext cx="5431009" cy="30056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DE88E66-3C78-4274-906A-57BCEBD95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5" y="3174999"/>
            <a:ext cx="5431009" cy="34290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0C8E628B-507D-4ACE-98DE-C66CCD439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4400" y="2226732"/>
            <a:ext cx="3755704" cy="446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05327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Небесная</Template>
  <TotalTime>293</TotalTime>
  <Words>338</Words>
  <Application>Microsoft Office PowerPoint</Application>
  <PresentationFormat>Произвольный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Небесная</vt:lpstr>
      <vt:lpstr>Сферы применения роботов </vt:lpstr>
      <vt:lpstr>Давайте вспомним </vt:lpstr>
      <vt:lpstr>Слайд 3</vt:lpstr>
      <vt:lpstr>Применение роботов </vt:lpstr>
      <vt:lpstr>Слайд 5</vt:lpstr>
      <vt:lpstr>Слайд 6</vt:lpstr>
      <vt:lpstr>Слайд 7</vt:lpstr>
      <vt:lpstr>Слайд 8</vt:lpstr>
      <vt:lpstr>Слайд 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Сферы применения роботов:</dc:title>
  <dc:creator>Sborka DNS</dc:creator>
  <cp:lastModifiedBy>Admin</cp:lastModifiedBy>
  <cp:revision>15</cp:revision>
  <dcterms:created xsi:type="dcterms:W3CDTF">2019-12-28T17:04:44Z</dcterms:created>
  <dcterms:modified xsi:type="dcterms:W3CDTF">2024-03-14T10:10:11Z</dcterms:modified>
</cp:coreProperties>
</file>