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58" r:id="rId5"/>
    <p:sldId id="260" r:id="rId6"/>
    <p:sldId id="261" r:id="rId7"/>
    <p:sldId id="262" r:id="rId8"/>
    <p:sldId id="265" r:id="rId9"/>
    <p:sldId id="266" r:id="rId10"/>
    <p:sldId id="267" r:id="rId11"/>
    <p:sldId id="271" r:id="rId12"/>
    <p:sldId id="27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3F05-9E92-4F8E-815C-FD3770866ADF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8F76-5A48-45E0-A208-36EB34C328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1030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3F05-9E92-4F8E-815C-FD3770866ADF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8F76-5A48-45E0-A208-36EB34C328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9584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3F05-9E92-4F8E-815C-FD3770866ADF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8F76-5A48-45E0-A208-36EB34C328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4315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3F05-9E92-4F8E-815C-FD3770866ADF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8F76-5A48-45E0-A208-36EB34C328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21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3F05-9E92-4F8E-815C-FD3770866ADF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8F76-5A48-45E0-A208-36EB34C328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3933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3F05-9E92-4F8E-815C-FD3770866ADF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8F76-5A48-45E0-A208-36EB34C328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8014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3F05-9E92-4F8E-815C-FD3770866ADF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8F76-5A48-45E0-A208-36EB34C328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837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3F05-9E92-4F8E-815C-FD3770866ADF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8F76-5A48-45E0-A208-36EB34C328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671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3F05-9E92-4F8E-815C-FD3770866ADF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8F76-5A48-45E0-A208-36EB34C328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1937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3F05-9E92-4F8E-815C-FD3770866ADF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8F76-5A48-45E0-A208-36EB34C328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9782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3F05-9E92-4F8E-815C-FD3770866ADF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8F76-5A48-45E0-A208-36EB34C328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0536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E3F05-9E92-4F8E-815C-FD3770866ADF}" type="datetimeFigureOut">
              <a:rPr lang="ru-RU" smtClean="0"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38F76-5A48-45E0-A208-36EB34C328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1898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Виды бутербродов</a:t>
            </a:r>
            <a:endParaRPr lang="ru-RU" sz="96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Подготовила учитель ОСЖ: 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Васильева Н.Ю.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18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437" y="0"/>
            <a:ext cx="8493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9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799" y="0"/>
            <a:ext cx="71624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59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9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МОЛОДЦЫ!</a:t>
            </a:r>
            <a:endParaRPr lang="ru-RU" sz="9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7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Виды бутербродов: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5">
                    <a:lumMod val="75000"/>
                  </a:schemeClr>
                </a:solidFill>
              </a:rPr>
              <a:t>1. Открытые (простые)</a:t>
            </a:r>
          </a:p>
          <a:p>
            <a:r>
              <a:rPr lang="ru-RU" sz="6000" dirty="0" smtClean="0">
                <a:solidFill>
                  <a:schemeClr val="accent5">
                    <a:lumMod val="75000"/>
                  </a:schemeClr>
                </a:solidFill>
              </a:rPr>
              <a:t>2. Открытые (сложные)</a:t>
            </a:r>
          </a:p>
          <a:p>
            <a:r>
              <a:rPr lang="ru-RU" sz="6000" dirty="0" smtClean="0">
                <a:solidFill>
                  <a:schemeClr val="accent5">
                    <a:lumMod val="75000"/>
                  </a:schemeClr>
                </a:solidFill>
              </a:rPr>
              <a:t>3. Закрытые </a:t>
            </a:r>
          </a:p>
          <a:p>
            <a:r>
              <a:rPr lang="ru-RU" sz="6000" dirty="0" smtClean="0">
                <a:solidFill>
                  <a:schemeClr val="accent5">
                    <a:lumMod val="75000"/>
                  </a:schemeClr>
                </a:solidFill>
              </a:rPr>
              <a:t>4. Закусочные</a:t>
            </a:r>
            <a:endParaRPr lang="ru-RU" sz="6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717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i="1" dirty="0" smtClean="0">
                <a:solidFill>
                  <a:srgbClr val="FF0000"/>
                </a:solidFill>
              </a:rPr>
              <a:t>Закрепление материала:</a:t>
            </a:r>
            <a:endParaRPr lang="ru-RU" sz="66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Игра: «Определить </a:t>
            </a:r>
          </a:p>
          <a:p>
            <a:pPr marL="0" indent="0" algn="ctr">
              <a:buNone/>
            </a:pPr>
            <a:r>
              <a:rPr lang="ru-RU" sz="6600" dirty="0" smtClean="0"/>
              <a:t>вид бутерброда»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558987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65" y="0"/>
            <a:ext cx="103212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10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27" y="0"/>
            <a:ext cx="113976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26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10" y="0"/>
            <a:ext cx="102819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7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31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5" y="0"/>
            <a:ext cx="99571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96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5" y="1143000"/>
            <a:ext cx="82867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12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42</Words>
  <Application>Microsoft Office PowerPoint</Application>
  <PresentationFormat>Широкоэкранный</PresentationFormat>
  <Paragraphs>12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Тема Office</vt:lpstr>
      <vt:lpstr>Виды бутербродов</vt:lpstr>
      <vt:lpstr>Виды бутербродов:</vt:lpstr>
      <vt:lpstr>Закрепление материала: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бутербродов</dc:title>
  <dc:creator>user</dc:creator>
  <cp:lastModifiedBy>user</cp:lastModifiedBy>
  <cp:revision>5</cp:revision>
  <dcterms:created xsi:type="dcterms:W3CDTF">2023-12-18T10:31:43Z</dcterms:created>
  <dcterms:modified xsi:type="dcterms:W3CDTF">2024-03-14T09:57:02Z</dcterms:modified>
</cp:coreProperties>
</file>