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440" r:id="rId2"/>
    <p:sldId id="316" r:id="rId3"/>
    <p:sldId id="450" r:id="rId4"/>
    <p:sldId id="451" r:id="rId5"/>
    <p:sldId id="442" r:id="rId6"/>
    <p:sldId id="433" r:id="rId7"/>
    <p:sldId id="441" r:id="rId8"/>
    <p:sldId id="455" r:id="rId9"/>
    <p:sldId id="445" r:id="rId10"/>
    <p:sldId id="446" r:id="rId11"/>
    <p:sldId id="449" r:id="rId12"/>
    <p:sldId id="447" r:id="rId13"/>
    <p:sldId id="448" r:id="rId14"/>
    <p:sldId id="444" r:id="rId15"/>
    <p:sldId id="443" r:id="rId16"/>
    <p:sldId id="427" r:id="rId17"/>
    <p:sldId id="453" r:id="rId18"/>
    <p:sldId id="452" r:id="rId19"/>
    <p:sldId id="418" r:id="rId20"/>
    <p:sldId id="439"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33CC"/>
    <a:srgbClr val="FFC1FF"/>
    <a:srgbClr val="009900"/>
    <a:srgbClr val="CC6600"/>
    <a:srgbClr val="0066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Светлый стиль 2 - акцент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62" autoAdjust="0"/>
    <p:restoredTop sz="94662" autoAdjust="0"/>
  </p:normalViewPr>
  <p:slideViewPr>
    <p:cSldViewPr>
      <p:cViewPr varScale="1">
        <p:scale>
          <a:sx n="105" d="100"/>
          <a:sy n="105" d="100"/>
        </p:scale>
        <p:origin x="22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1" Type="http://schemas.openxmlformats.org/officeDocument/2006/relationships/image" Target="../media/image56.png"/></Relationships>
</file>

<file path=ppt/diagrams/_rels/drawing2.xml.rels><?xml version="1.0" encoding="UTF-8" standalone="yes"?>
<Relationships xmlns="http://schemas.openxmlformats.org/package/2006/relationships"><Relationship Id="rId1" Type="http://schemas.openxmlformats.org/officeDocument/2006/relationships/image" Target="../media/image56.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99D4E0-18E4-41AD-9586-7C4B049FD015}" type="doc">
      <dgm:prSet loTypeId="urn:microsoft.com/office/officeart/2005/8/layout/default" loCatId="list" qsTypeId="urn:microsoft.com/office/officeart/2009/2/quickstyle/3d8" qsCatId="3D" csTypeId="urn:microsoft.com/office/officeart/2005/8/colors/colorful1" csCatId="colorful" phldr="1"/>
      <dgm:spPr/>
      <dgm:t>
        <a:bodyPr/>
        <a:lstStyle/>
        <a:p>
          <a:endParaRPr lang="ru-RU"/>
        </a:p>
      </dgm:t>
    </dgm:pt>
    <dgm:pt modelId="{02F3ADCA-5F73-437E-BA16-5C6918590115}">
      <dgm:prSet phldrT="[Текст]"/>
      <dgm:spPr/>
      <dgm:t>
        <a:bodyPr/>
        <a:lstStyle/>
        <a:p>
          <a:r>
            <a:rPr lang="ru-RU" dirty="0"/>
            <a:t>методы проектов</a:t>
          </a:r>
        </a:p>
      </dgm:t>
    </dgm:pt>
    <dgm:pt modelId="{48A090CC-2D8A-40B5-B995-344CD59931AE}" type="parTrans" cxnId="{F986D3C5-9917-4AA3-996E-914C6BA183F5}">
      <dgm:prSet/>
      <dgm:spPr/>
      <dgm:t>
        <a:bodyPr/>
        <a:lstStyle/>
        <a:p>
          <a:endParaRPr lang="ru-RU"/>
        </a:p>
      </dgm:t>
    </dgm:pt>
    <dgm:pt modelId="{6D114695-DCEB-4579-B631-C033874E9345}" type="sibTrans" cxnId="{F986D3C5-9917-4AA3-996E-914C6BA183F5}">
      <dgm:prSet/>
      <dgm:spPr/>
      <dgm:t>
        <a:bodyPr/>
        <a:lstStyle/>
        <a:p>
          <a:endParaRPr lang="ru-RU"/>
        </a:p>
      </dgm:t>
    </dgm:pt>
    <dgm:pt modelId="{00207AF8-25E9-44FC-B496-319AB61411F9}">
      <dgm:prSet phldrT="[Текст]"/>
      <dgm:spPr/>
      <dgm:t>
        <a:bodyPr/>
        <a:lstStyle/>
        <a:p>
          <a:r>
            <a:rPr lang="ru-RU" dirty="0"/>
            <a:t>методы проблемного обучения</a:t>
          </a:r>
        </a:p>
      </dgm:t>
    </dgm:pt>
    <dgm:pt modelId="{6DAF5B44-C540-4076-ACBC-460E859C3CE6}" type="parTrans" cxnId="{A086C283-9D58-42B3-85CE-B197B932CD4D}">
      <dgm:prSet/>
      <dgm:spPr/>
      <dgm:t>
        <a:bodyPr/>
        <a:lstStyle/>
        <a:p>
          <a:endParaRPr lang="ru-RU"/>
        </a:p>
      </dgm:t>
    </dgm:pt>
    <dgm:pt modelId="{5BD343FB-A031-4348-8264-114F5672D327}" type="sibTrans" cxnId="{A086C283-9D58-42B3-85CE-B197B932CD4D}">
      <dgm:prSet/>
      <dgm:spPr/>
      <dgm:t>
        <a:bodyPr/>
        <a:lstStyle/>
        <a:p>
          <a:endParaRPr lang="ru-RU"/>
        </a:p>
      </dgm:t>
    </dgm:pt>
    <dgm:pt modelId="{0B7AEDF5-5987-4FDF-8DA7-C399DAFEEAB8}">
      <dgm:prSet phldrT="[Текст]"/>
      <dgm:spPr/>
      <dgm:t>
        <a:bodyPr/>
        <a:lstStyle/>
        <a:p>
          <a:r>
            <a:rPr lang="ru-RU" dirty="0"/>
            <a:t>метод дискуссий</a:t>
          </a:r>
        </a:p>
      </dgm:t>
    </dgm:pt>
    <dgm:pt modelId="{90DA3688-3459-4847-B7C4-D99A70B9F477}" type="parTrans" cxnId="{94968949-BCDC-4D80-A638-4025CF7887EC}">
      <dgm:prSet/>
      <dgm:spPr/>
      <dgm:t>
        <a:bodyPr/>
        <a:lstStyle/>
        <a:p>
          <a:endParaRPr lang="ru-RU"/>
        </a:p>
      </dgm:t>
    </dgm:pt>
    <dgm:pt modelId="{44F7EE30-EB57-4660-99B5-FEEB193FC491}" type="sibTrans" cxnId="{94968949-BCDC-4D80-A638-4025CF7887EC}">
      <dgm:prSet/>
      <dgm:spPr/>
      <dgm:t>
        <a:bodyPr/>
        <a:lstStyle/>
        <a:p>
          <a:endParaRPr lang="ru-RU"/>
        </a:p>
      </dgm:t>
    </dgm:pt>
    <dgm:pt modelId="{396E7ADF-1216-400B-BA1D-E9048D68A6C9}">
      <dgm:prSet phldrT="[Текст]"/>
      <dgm:spPr/>
      <dgm:t>
        <a:bodyPr/>
        <a:lstStyle/>
        <a:p>
          <a:r>
            <a:rPr lang="ru-RU" dirty="0"/>
            <a:t>кейс-технологии</a:t>
          </a:r>
        </a:p>
      </dgm:t>
    </dgm:pt>
    <dgm:pt modelId="{39A52AE9-53DD-48FB-A16C-EB54A63B9AF0}" type="parTrans" cxnId="{25655DD2-6B91-433A-9A66-74EA63FCF8CB}">
      <dgm:prSet/>
      <dgm:spPr/>
      <dgm:t>
        <a:bodyPr/>
        <a:lstStyle/>
        <a:p>
          <a:endParaRPr lang="ru-RU"/>
        </a:p>
      </dgm:t>
    </dgm:pt>
    <dgm:pt modelId="{7F78E912-EBE0-41DE-B1E4-1BB52674B67C}" type="sibTrans" cxnId="{25655DD2-6B91-433A-9A66-74EA63FCF8CB}">
      <dgm:prSet/>
      <dgm:spPr/>
      <dgm:t>
        <a:bodyPr/>
        <a:lstStyle/>
        <a:p>
          <a:endParaRPr lang="ru-RU"/>
        </a:p>
      </dgm:t>
    </dgm:pt>
    <dgm:pt modelId="{42DC2B8A-D47F-4B13-B939-149559A6B79A}">
      <dgm:prSet phldrT="[Текст]"/>
      <dgm:spPr/>
      <dgm:t>
        <a:bodyPr/>
        <a:lstStyle/>
        <a:p>
          <a:r>
            <a:rPr lang="ru-RU" dirty="0"/>
            <a:t>деловые игры</a:t>
          </a:r>
        </a:p>
      </dgm:t>
    </dgm:pt>
    <dgm:pt modelId="{A2EEE2F0-25D1-4656-AE19-6E8E92792C75}" type="parTrans" cxnId="{BC5A6459-6334-44FF-A41F-469E560BCE07}">
      <dgm:prSet/>
      <dgm:spPr/>
      <dgm:t>
        <a:bodyPr/>
        <a:lstStyle/>
        <a:p>
          <a:endParaRPr lang="ru-RU"/>
        </a:p>
      </dgm:t>
    </dgm:pt>
    <dgm:pt modelId="{24ABDC6C-ED0A-4656-8A79-C05EFE1BA950}" type="sibTrans" cxnId="{BC5A6459-6334-44FF-A41F-469E560BCE07}">
      <dgm:prSet/>
      <dgm:spPr/>
      <dgm:t>
        <a:bodyPr/>
        <a:lstStyle/>
        <a:p>
          <a:endParaRPr lang="ru-RU"/>
        </a:p>
      </dgm:t>
    </dgm:pt>
    <dgm:pt modelId="{C2D3D6B8-8679-4FE0-9A01-9D005DEFEE45}">
      <dgm:prSet/>
      <dgm:spPr/>
      <dgm:t>
        <a:bodyPr/>
        <a:lstStyle/>
        <a:p>
          <a:r>
            <a:rPr lang="ru-RU" dirty="0"/>
            <a:t>обучение в сотрудничестве</a:t>
          </a:r>
        </a:p>
      </dgm:t>
    </dgm:pt>
    <dgm:pt modelId="{522A9130-4C6B-481B-A0D9-F2FCF01AADE1}" type="parTrans" cxnId="{D7EB6A7A-A9B8-4812-B2D3-DCA1F1527704}">
      <dgm:prSet/>
      <dgm:spPr/>
      <dgm:t>
        <a:bodyPr/>
        <a:lstStyle/>
        <a:p>
          <a:endParaRPr lang="ru-RU"/>
        </a:p>
      </dgm:t>
    </dgm:pt>
    <dgm:pt modelId="{D8376302-60C6-48E5-9C46-D143E58329F6}" type="sibTrans" cxnId="{D7EB6A7A-A9B8-4812-B2D3-DCA1F1527704}">
      <dgm:prSet/>
      <dgm:spPr/>
      <dgm:t>
        <a:bodyPr/>
        <a:lstStyle/>
        <a:p>
          <a:endParaRPr lang="ru-RU"/>
        </a:p>
      </dgm:t>
    </dgm:pt>
    <dgm:pt modelId="{6140A04D-4EF0-4185-AA81-6BC7DE1CD794}" type="pres">
      <dgm:prSet presAssocID="{5199D4E0-18E4-41AD-9586-7C4B049FD015}" presName="diagram" presStyleCnt="0">
        <dgm:presLayoutVars>
          <dgm:dir/>
          <dgm:resizeHandles val="exact"/>
        </dgm:presLayoutVars>
      </dgm:prSet>
      <dgm:spPr/>
    </dgm:pt>
    <dgm:pt modelId="{E7C1B549-FF52-462A-B16B-D5E48C42992F}" type="pres">
      <dgm:prSet presAssocID="{02F3ADCA-5F73-437E-BA16-5C6918590115}" presName="node" presStyleLbl="node1" presStyleIdx="0" presStyleCnt="6">
        <dgm:presLayoutVars>
          <dgm:bulletEnabled val="1"/>
        </dgm:presLayoutVars>
      </dgm:prSet>
      <dgm:spPr/>
    </dgm:pt>
    <dgm:pt modelId="{2DDCE3D7-BCF5-430D-AF55-8394D5DFF602}" type="pres">
      <dgm:prSet presAssocID="{6D114695-DCEB-4579-B631-C033874E9345}" presName="sibTrans" presStyleCnt="0"/>
      <dgm:spPr/>
    </dgm:pt>
    <dgm:pt modelId="{8B5A8986-762A-4E74-8B02-E7FA6C244F02}" type="pres">
      <dgm:prSet presAssocID="{C2D3D6B8-8679-4FE0-9A01-9D005DEFEE45}" presName="node" presStyleLbl="node1" presStyleIdx="1" presStyleCnt="6">
        <dgm:presLayoutVars>
          <dgm:bulletEnabled val="1"/>
        </dgm:presLayoutVars>
      </dgm:prSet>
      <dgm:spPr/>
    </dgm:pt>
    <dgm:pt modelId="{447B3650-AFC0-456A-8F8C-0608F469523E}" type="pres">
      <dgm:prSet presAssocID="{D8376302-60C6-48E5-9C46-D143E58329F6}" presName="sibTrans" presStyleCnt="0"/>
      <dgm:spPr/>
    </dgm:pt>
    <dgm:pt modelId="{D595C130-1E9C-4B81-BEC2-BA320FCEB78F}" type="pres">
      <dgm:prSet presAssocID="{00207AF8-25E9-44FC-B496-319AB61411F9}" presName="node" presStyleLbl="node1" presStyleIdx="2" presStyleCnt="6" custLinFactNeighborX="9999" custLinFactNeighborY="863">
        <dgm:presLayoutVars>
          <dgm:bulletEnabled val="1"/>
        </dgm:presLayoutVars>
      </dgm:prSet>
      <dgm:spPr/>
    </dgm:pt>
    <dgm:pt modelId="{9CBE14FB-A9B3-4D9B-B09D-9F38B44C5FF9}" type="pres">
      <dgm:prSet presAssocID="{5BD343FB-A031-4348-8264-114F5672D327}" presName="sibTrans" presStyleCnt="0"/>
      <dgm:spPr/>
    </dgm:pt>
    <dgm:pt modelId="{695348A4-F564-4B13-9794-9FA98A8B75E2}" type="pres">
      <dgm:prSet presAssocID="{0B7AEDF5-5987-4FDF-8DA7-C399DAFEEAB8}" presName="node" presStyleLbl="node1" presStyleIdx="3" presStyleCnt="6">
        <dgm:presLayoutVars>
          <dgm:bulletEnabled val="1"/>
        </dgm:presLayoutVars>
      </dgm:prSet>
      <dgm:spPr/>
    </dgm:pt>
    <dgm:pt modelId="{327CF841-E285-47C1-B101-2F79BE3D49D1}" type="pres">
      <dgm:prSet presAssocID="{44F7EE30-EB57-4660-99B5-FEEB193FC491}" presName="sibTrans" presStyleCnt="0"/>
      <dgm:spPr/>
    </dgm:pt>
    <dgm:pt modelId="{8D054C56-47AB-4DD8-B70B-10C09530DF44}" type="pres">
      <dgm:prSet presAssocID="{396E7ADF-1216-400B-BA1D-E9048D68A6C9}" presName="node" presStyleLbl="node1" presStyleIdx="4" presStyleCnt="6">
        <dgm:presLayoutVars>
          <dgm:bulletEnabled val="1"/>
        </dgm:presLayoutVars>
      </dgm:prSet>
      <dgm:spPr/>
    </dgm:pt>
    <dgm:pt modelId="{C1F85008-CD2C-429F-B63E-C21C80A2D2DB}" type="pres">
      <dgm:prSet presAssocID="{7F78E912-EBE0-41DE-B1E4-1BB52674B67C}" presName="sibTrans" presStyleCnt="0"/>
      <dgm:spPr/>
    </dgm:pt>
    <dgm:pt modelId="{C01B4AE2-DE53-4F7B-BAD0-BDA153C82D76}" type="pres">
      <dgm:prSet presAssocID="{42DC2B8A-D47F-4B13-B939-149559A6B79A}" presName="node" presStyleLbl="node1" presStyleIdx="5" presStyleCnt="6">
        <dgm:presLayoutVars>
          <dgm:bulletEnabled val="1"/>
        </dgm:presLayoutVars>
      </dgm:prSet>
      <dgm:spPr/>
    </dgm:pt>
  </dgm:ptLst>
  <dgm:cxnLst>
    <dgm:cxn modelId="{B8643305-FC82-4275-85D4-985B9FE97F2B}" type="presOf" srcId="{C2D3D6B8-8679-4FE0-9A01-9D005DEFEE45}" destId="{8B5A8986-762A-4E74-8B02-E7FA6C244F02}" srcOrd="0" destOrd="0" presId="urn:microsoft.com/office/officeart/2005/8/layout/default"/>
    <dgm:cxn modelId="{65DB6226-F0BB-4C49-9CC0-915021EE628D}" type="presOf" srcId="{396E7ADF-1216-400B-BA1D-E9048D68A6C9}" destId="{8D054C56-47AB-4DD8-B70B-10C09530DF44}" srcOrd="0" destOrd="0" presId="urn:microsoft.com/office/officeart/2005/8/layout/default"/>
    <dgm:cxn modelId="{94968949-BCDC-4D80-A638-4025CF7887EC}" srcId="{5199D4E0-18E4-41AD-9586-7C4B049FD015}" destId="{0B7AEDF5-5987-4FDF-8DA7-C399DAFEEAB8}" srcOrd="3" destOrd="0" parTransId="{90DA3688-3459-4847-B7C4-D99A70B9F477}" sibTransId="{44F7EE30-EB57-4660-99B5-FEEB193FC491}"/>
    <dgm:cxn modelId="{56FAC077-5E03-4700-A836-40BADA977865}" type="presOf" srcId="{02F3ADCA-5F73-437E-BA16-5C6918590115}" destId="{E7C1B549-FF52-462A-B16B-D5E48C42992F}" srcOrd="0" destOrd="0" presId="urn:microsoft.com/office/officeart/2005/8/layout/default"/>
    <dgm:cxn modelId="{2DF92D78-1E95-4608-8437-9E14C2C3C902}" type="presOf" srcId="{00207AF8-25E9-44FC-B496-319AB61411F9}" destId="{D595C130-1E9C-4B81-BEC2-BA320FCEB78F}" srcOrd="0" destOrd="0" presId="urn:microsoft.com/office/officeart/2005/8/layout/default"/>
    <dgm:cxn modelId="{BC5A6459-6334-44FF-A41F-469E560BCE07}" srcId="{5199D4E0-18E4-41AD-9586-7C4B049FD015}" destId="{42DC2B8A-D47F-4B13-B939-149559A6B79A}" srcOrd="5" destOrd="0" parTransId="{A2EEE2F0-25D1-4656-AE19-6E8E92792C75}" sibTransId="{24ABDC6C-ED0A-4656-8A79-C05EFE1BA950}"/>
    <dgm:cxn modelId="{26E78A79-D6E8-4C02-A0F0-A19839BCBB78}" type="presOf" srcId="{42DC2B8A-D47F-4B13-B939-149559A6B79A}" destId="{C01B4AE2-DE53-4F7B-BAD0-BDA153C82D76}" srcOrd="0" destOrd="0" presId="urn:microsoft.com/office/officeart/2005/8/layout/default"/>
    <dgm:cxn modelId="{D7EB6A7A-A9B8-4812-B2D3-DCA1F1527704}" srcId="{5199D4E0-18E4-41AD-9586-7C4B049FD015}" destId="{C2D3D6B8-8679-4FE0-9A01-9D005DEFEE45}" srcOrd="1" destOrd="0" parTransId="{522A9130-4C6B-481B-A0D9-F2FCF01AADE1}" sibTransId="{D8376302-60C6-48E5-9C46-D143E58329F6}"/>
    <dgm:cxn modelId="{A086C283-9D58-42B3-85CE-B197B932CD4D}" srcId="{5199D4E0-18E4-41AD-9586-7C4B049FD015}" destId="{00207AF8-25E9-44FC-B496-319AB61411F9}" srcOrd="2" destOrd="0" parTransId="{6DAF5B44-C540-4076-ACBC-460E859C3CE6}" sibTransId="{5BD343FB-A031-4348-8264-114F5672D327}"/>
    <dgm:cxn modelId="{29706CBE-E1F5-4987-BD00-658BC9E97E9A}" type="presOf" srcId="{0B7AEDF5-5987-4FDF-8DA7-C399DAFEEAB8}" destId="{695348A4-F564-4B13-9794-9FA98A8B75E2}" srcOrd="0" destOrd="0" presId="urn:microsoft.com/office/officeart/2005/8/layout/default"/>
    <dgm:cxn modelId="{E3087CC3-1527-4140-BBE1-954617DD053C}" type="presOf" srcId="{5199D4E0-18E4-41AD-9586-7C4B049FD015}" destId="{6140A04D-4EF0-4185-AA81-6BC7DE1CD794}" srcOrd="0" destOrd="0" presId="urn:microsoft.com/office/officeart/2005/8/layout/default"/>
    <dgm:cxn modelId="{F986D3C5-9917-4AA3-996E-914C6BA183F5}" srcId="{5199D4E0-18E4-41AD-9586-7C4B049FD015}" destId="{02F3ADCA-5F73-437E-BA16-5C6918590115}" srcOrd="0" destOrd="0" parTransId="{48A090CC-2D8A-40B5-B995-344CD59931AE}" sibTransId="{6D114695-DCEB-4579-B631-C033874E9345}"/>
    <dgm:cxn modelId="{25655DD2-6B91-433A-9A66-74EA63FCF8CB}" srcId="{5199D4E0-18E4-41AD-9586-7C4B049FD015}" destId="{396E7ADF-1216-400B-BA1D-E9048D68A6C9}" srcOrd="4" destOrd="0" parTransId="{39A52AE9-53DD-48FB-A16C-EB54A63B9AF0}" sibTransId="{7F78E912-EBE0-41DE-B1E4-1BB52674B67C}"/>
    <dgm:cxn modelId="{74ADA6C3-157A-44CB-AAE4-17A371C51CC1}" type="presParOf" srcId="{6140A04D-4EF0-4185-AA81-6BC7DE1CD794}" destId="{E7C1B549-FF52-462A-B16B-D5E48C42992F}" srcOrd="0" destOrd="0" presId="urn:microsoft.com/office/officeart/2005/8/layout/default"/>
    <dgm:cxn modelId="{7FAC126C-8C3B-4147-AE6B-95D870F5B234}" type="presParOf" srcId="{6140A04D-4EF0-4185-AA81-6BC7DE1CD794}" destId="{2DDCE3D7-BCF5-430D-AF55-8394D5DFF602}" srcOrd="1" destOrd="0" presId="urn:microsoft.com/office/officeart/2005/8/layout/default"/>
    <dgm:cxn modelId="{5AF3560E-1119-4B8A-A564-93609969FC15}" type="presParOf" srcId="{6140A04D-4EF0-4185-AA81-6BC7DE1CD794}" destId="{8B5A8986-762A-4E74-8B02-E7FA6C244F02}" srcOrd="2" destOrd="0" presId="urn:microsoft.com/office/officeart/2005/8/layout/default"/>
    <dgm:cxn modelId="{E4DD30E5-8D39-4F48-9842-DFF14771FCF2}" type="presParOf" srcId="{6140A04D-4EF0-4185-AA81-6BC7DE1CD794}" destId="{447B3650-AFC0-456A-8F8C-0608F469523E}" srcOrd="3" destOrd="0" presId="urn:microsoft.com/office/officeart/2005/8/layout/default"/>
    <dgm:cxn modelId="{D206F387-CDD9-4806-88D7-6DFC00E8916A}" type="presParOf" srcId="{6140A04D-4EF0-4185-AA81-6BC7DE1CD794}" destId="{D595C130-1E9C-4B81-BEC2-BA320FCEB78F}" srcOrd="4" destOrd="0" presId="urn:microsoft.com/office/officeart/2005/8/layout/default"/>
    <dgm:cxn modelId="{DD02AEAD-CAED-44D3-9C6D-58E30CED98C7}" type="presParOf" srcId="{6140A04D-4EF0-4185-AA81-6BC7DE1CD794}" destId="{9CBE14FB-A9B3-4D9B-B09D-9F38B44C5FF9}" srcOrd="5" destOrd="0" presId="urn:microsoft.com/office/officeart/2005/8/layout/default"/>
    <dgm:cxn modelId="{4CFF4468-7CE7-412E-8936-CDE9199A2D1E}" type="presParOf" srcId="{6140A04D-4EF0-4185-AA81-6BC7DE1CD794}" destId="{695348A4-F564-4B13-9794-9FA98A8B75E2}" srcOrd="6" destOrd="0" presId="urn:microsoft.com/office/officeart/2005/8/layout/default"/>
    <dgm:cxn modelId="{7E34113F-128C-4C24-B116-60F0CE925B41}" type="presParOf" srcId="{6140A04D-4EF0-4185-AA81-6BC7DE1CD794}" destId="{327CF841-E285-47C1-B101-2F79BE3D49D1}" srcOrd="7" destOrd="0" presId="urn:microsoft.com/office/officeart/2005/8/layout/default"/>
    <dgm:cxn modelId="{94D940D8-AA28-4B33-9B8E-C0F8E64D8405}" type="presParOf" srcId="{6140A04D-4EF0-4185-AA81-6BC7DE1CD794}" destId="{8D054C56-47AB-4DD8-B70B-10C09530DF44}" srcOrd="8" destOrd="0" presId="urn:microsoft.com/office/officeart/2005/8/layout/default"/>
    <dgm:cxn modelId="{8B1E2318-1BD5-4BFD-88CF-543F4B24F9B2}" type="presParOf" srcId="{6140A04D-4EF0-4185-AA81-6BC7DE1CD794}" destId="{C1F85008-CD2C-429F-B63E-C21C80A2D2DB}" srcOrd="9" destOrd="0" presId="urn:microsoft.com/office/officeart/2005/8/layout/default"/>
    <dgm:cxn modelId="{9A25D76E-4167-4507-848A-7C7EF4D7A6DA}" type="presParOf" srcId="{6140A04D-4EF0-4185-AA81-6BC7DE1CD794}" destId="{C01B4AE2-DE53-4F7B-BAD0-BDA153C82D7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741B56-5D1C-4AE9-8553-D99850983D64}"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ru-RU"/>
        </a:p>
      </dgm:t>
    </dgm:pt>
    <dgm:pt modelId="{1FD62825-2F6B-4EC5-A7B7-ABAC553CDD1E}">
      <dgm:prSet phldrT="[Текст]"/>
      <dgm:spPr/>
      <dgm:t>
        <a:bodyPr/>
        <a:lstStyle/>
        <a:p>
          <a:r>
            <a:rPr lang="ru-RU" dirty="0"/>
            <a:t>способствуют формированию положительной учебной мотивации</a:t>
          </a:r>
        </a:p>
      </dgm:t>
    </dgm:pt>
    <dgm:pt modelId="{09853530-0B05-4186-BDF1-06EE1E18A6D1}" type="parTrans" cxnId="{FD1D2CE6-C20A-4CAF-8937-C757709BE821}">
      <dgm:prSet/>
      <dgm:spPr/>
      <dgm:t>
        <a:bodyPr/>
        <a:lstStyle/>
        <a:p>
          <a:endParaRPr lang="ru-RU"/>
        </a:p>
      </dgm:t>
    </dgm:pt>
    <dgm:pt modelId="{F0A7848F-3E14-492D-87A7-97A97640074E}" type="sibTrans" cxnId="{FD1D2CE6-C20A-4CAF-8937-C757709BE821}">
      <dgm:prSet/>
      <dgm:spPr/>
      <dgm:t>
        <a:bodyPr/>
        <a:lstStyle/>
        <a:p>
          <a:endParaRPr lang="ru-RU"/>
        </a:p>
      </dgm:t>
    </dgm:pt>
    <dgm:pt modelId="{D8ADC116-9B4E-4729-83BF-607084A07DA9}">
      <dgm:prSet phldrT="[Текст]"/>
      <dgm:spPr/>
      <dgm:t>
        <a:bodyPr/>
        <a:lstStyle/>
        <a:p>
          <a:r>
            <a:rPr lang="ru-RU" dirty="0"/>
            <a:t>повышают познавательную активность учащихся</a:t>
          </a:r>
        </a:p>
      </dgm:t>
    </dgm:pt>
    <dgm:pt modelId="{B67BF0E5-E92A-499D-AE97-9EAC0F11755C}" type="parTrans" cxnId="{5FF3DC96-2E7D-4E07-BAD6-2A26752806C8}">
      <dgm:prSet/>
      <dgm:spPr/>
      <dgm:t>
        <a:bodyPr/>
        <a:lstStyle/>
        <a:p>
          <a:endParaRPr lang="ru-RU"/>
        </a:p>
      </dgm:t>
    </dgm:pt>
    <dgm:pt modelId="{52BE51DA-8AFA-47CD-8B9F-19C5DD2AFC80}" type="sibTrans" cxnId="{5FF3DC96-2E7D-4E07-BAD6-2A26752806C8}">
      <dgm:prSet/>
      <dgm:spPr/>
      <dgm:t>
        <a:bodyPr/>
        <a:lstStyle/>
        <a:p>
          <a:endParaRPr lang="ru-RU"/>
        </a:p>
      </dgm:t>
    </dgm:pt>
    <dgm:pt modelId="{5A800FB7-E9E9-4DF3-878F-19371AAC3173}">
      <dgm:prSet phldrT="[Текст]"/>
      <dgm:spPr/>
      <dgm:t>
        <a:bodyPr/>
        <a:lstStyle/>
        <a:p>
          <a:r>
            <a:rPr lang="ru-RU" dirty="0"/>
            <a:t> развивают нестандартное мышление</a:t>
          </a:r>
        </a:p>
      </dgm:t>
    </dgm:pt>
    <dgm:pt modelId="{56B09A20-8525-404F-BE9A-CEB37BE31DE7}" type="parTrans" cxnId="{A4AD6A74-2C22-4CDC-818D-8D1FF3880659}">
      <dgm:prSet/>
      <dgm:spPr/>
      <dgm:t>
        <a:bodyPr/>
        <a:lstStyle/>
        <a:p>
          <a:endParaRPr lang="ru-RU"/>
        </a:p>
      </dgm:t>
    </dgm:pt>
    <dgm:pt modelId="{B3627F77-2E9B-4F6A-B82D-5E217A96E2E9}" type="sibTrans" cxnId="{A4AD6A74-2C22-4CDC-818D-8D1FF3880659}">
      <dgm:prSet/>
      <dgm:spPr/>
      <dgm:t>
        <a:bodyPr/>
        <a:lstStyle/>
        <a:p>
          <a:endParaRPr lang="ru-RU"/>
        </a:p>
      </dgm:t>
    </dgm:pt>
    <dgm:pt modelId="{FB3AC8F8-199D-4737-933A-BDAF1CC05D10}">
      <dgm:prSet phldrT="[Текст]"/>
      <dgm:spPr/>
      <dgm:t>
        <a:bodyPr/>
        <a:lstStyle/>
        <a:p>
          <a:r>
            <a:rPr lang="ru-RU" dirty="0"/>
            <a:t>раскрывают личностно-индивидуальные возможности учащихся</a:t>
          </a:r>
        </a:p>
      </dgm:t>
    </dgm:pt>
    <dgm:pt modelId="{AE364E67-75A5-4DBD-AF44-A894645A3959}" type="parTrans" cxnId="{6EC835AC-E63A-41E8-8C93-5036B055AAAB}">
      <dgm:prSet/>
      <dgm:spPr/>
      <dgm:t>
        <a:bodyPr/>
        <a:lstStyle/>
        <a:p>
          <a:endParaRPr lang="ru-RU"/>
        </a:p>
      </dgm:t>
    </dgm:pt>
    <dgm:pt modelId="{A936B672-794F-4EDE-B343-AD41EB7FEBDB}" type="sibTrans" cxnId="{6EC835AC-E63A-41E8-8C93-5036B055AAAB}">
      <dgm:prSet/>
      <dgm:spPr/>
      <dgm:t>
        <a:bodyPr/>
        <a:lstStyle/>
        <a:p>
          <a:endParaRPr lang="ru-RU"/>
        </a:p>
      </dgm:t>
    </dgm:pt>
    <dgm:pt modelId="{6BED22BF-A523-4E55-BFB3-533F16DF1F2D}">
      <dgm:prSet phldrT="[Текст]"/>
      <dgm:spPr/>
      <dgm:t>
        <a:bodyPr/>
        <a:lstStyle/>
        <a:p>
          <a:r>
            <a:rPr lang="ru-RU" dirty="0"/>
            <a:t>развивает творческие способности учащихся</a:t>
          </a:r>
        </a:p>
      </dgm:t>
    </dgm:pt>
    <dgm:pt modelId="{6F273C88-FD28-4BB5-BD9F-C51972760E17}" type="sibTrans" cxnId="{0E2B4BA4-40A9-421A-81FD-C3BCC00E3AF0}">
      <dgm:prSet/>
      <dgm:spPr/>
      <dgm:t>
        <a:bodyPr/>
        <a:lstStyle/>
        <a:p>
          <a:endParaRPr lang="ru-RU"/>
        </a:p>
      </dgm:t>
    </dgm:pt>
    <dgm:pt modelId="{6185EE5B-2319-43C8-97D3-94C2B57721FA}" type="parTrans" cxnId="{0E2B4BA4-40A9-421A-81FD-C3BCC00E3AF0}">
      <dgm:prSet/>
      <dgm:spPr/>
      <dgm:t>
        <a:bodyPr/>
        <a:lstStyle/>
        <a:p>
          <a:endParaRPr lang="ru-RU"/>
        </a:p>
      </dgm:t>
    </dgm:pt>
    <dgm:pt modelId="{90519511-6CFF-4568-A092-1804B621CD6E}" type="pres">
      <dgm:prSet presAssocID="{E1741B56-5D1C-4AE9-8553-D99850983D64}" presName="Name0" presStyleCnt="0">
        <dgm:presLayoutVars>
          <dgm:dir/>
          <dgm:resizeHandles val="exact"/>
        </dgm:presLayoutVars>
      </dgm:prSet>
      <dgm:spPr/>
    </dgm:pt>
    <dgm:pt modelId="{72D4C2EF-840A-433F-8686-B3ABA28C3198}" type="pres">
      <dgm:prSet presAssocID="{1FD62825-2F6B-4EC5-A7B7-ABAC553CDD1E}" presName="composite" presStyleCnt="0"/>
      <dgm:spPr/>
    </dgm:pt>
    <dgm:pt modelId="{C8B24C54-08CE-4AF7-98C8-DC7CEE07B972}" type="pres">
      <dgm:prSet presAssocID="{1FD62825-2F6B-4EC5-A7B7-ABAC553CDD1E}" presName="rect1" presStyleLbl="trAlignAcc1" presStyleIdx="0" presStyleCnt="5">
        <dgm:presLayoutVars>
          <dgm:bulletEnabled val="1"/>
        </dgm:presLayoutVars>
      </dgm:prSet>
      <dgm:spPr/>
    </dgm:pt>
    <dgm:pt modelId="{E0025529-BF71-4A67-81E4-52A52391ED8E}" type="pres">
      <dgm:prSet presAssocID="{1FD62825-2F6B-4EC5-A7B7-ABAC553CDD1E}" presName="rect2" presStyleLbl="fgImgPlace1" presStyleIdx="0" presStyleCnt="5" custLinFactNeighborX="3752" custLinFactNeighborY="-1723"/>
      <dgm:spPr>
        <a:blipFill rotWithShape="1">
          <a:blip xmlns:r="http://schemas.openxmlformats.org/officeDocument/2006/relationships" r:embed="rId1"/>
          <a:srcRect/>
          <a:stretch>
            <a:fillRect l="-25000" r="-25000"/>
          </a:stretch>
        </a:blipFill>
      </dgm:spPr>
    </dgm:pt>
    <dgm:pt modelId="{4AEFDD4F-4A2C-4536-A445-F2FF5A52022B}" type="pres">
      <dgm:prSet presAssocID="{F0A7848F-3E14-492D-87A7-97A97640074E}" presName="sibTrans" presStyleCnt="0"/>
      <dgm:spPr/>
    </dgm:pt>
    <dgm:pt modelId="{44A697E7-0D04-4BFD-A26A-FBAF134D6241}" type="pres">
      <dgm:prSet presAssocID="{D8ADC116-9B4E-4729-83BF-607084A07DA9}" presName="composite" presStyleCnt="0"/>
      <dgm:spPr/>
    </dgm:pt>
    <dgm:pt modelId="{036A8573-B9B2-4961-8726-77E306B58173}" type="pres">
      <dgm:prSet presAssocID="{D8ADC116-9B4E-4729-83BF-607084A07DA9}" presName="rect1" presStyleLbl="trAlignAcc1" presStyleIdx="1" presStyleCnt="5">
        <dgm:presLayoutVars>
          <dgm:bulletEnabled val="1"/>
        </dgm:presLayoutVars>
      </dgm:prSet>
      <dgm:spPr/>
    </dgm:pt>
    <dgm:pt modelId="{F05C0399-6900-4B08-8E9F-FAC9A06A78EB}" type="pres">
      <dgm:prSet presAssocID="{D8ADC116-9B4E-4729-83BF-607084A07DA9}" presName="rect2" presStyleLbl="fgImgPlace1" presStyleIdx="1" presStyleCnt="5"/>
      <dgm:spPr>
        <a:blipFill rotWithShape="1">
          <a:blip xmlns:r="http://schemas.openxmlformats.org/officeDocument/2006/relationships" r:embed="rId1"/>
          <a:srcRect/>
          <a:stretch>
            <a:fillRect l="-25000" r="-25000"/>
          </a:stretch>
        </a:blipFill>
      </dgm:spPr>
    </dgm:pt>
    <dgm:pt modelId="{4B7CCF61-3791-4BD8-A69F-88E963A669BC}" type="pres">
      <dgm:prSet presAssocID="{52BE51DA-8AFA-47CD-8B9F-19C5DD2AFC80}" presName="sibTrans" presStyleCnt="0"/>
      <dgm:spPr/>
    </dgm:pt>
    <dgm:pt modelId="{E64D098A-9A67-4918-80EB-976960A88AE4}" type="pres">
      <dgm:prSet presAssocID="{5A800FB7-E9E9-4DF3-878F-19371AAC3173}" presName="composite" presStyleCnt="0"/>
      <dgm:spPr/>
    </dgm:pt>
    <dgm:pt modelId="{86D227AC-BA08-403C-8210-1A7790534C5F}" type="pres">
      <dgm:prSet presAssocID="{5A800FB7-E9E9-4DF3-878F-19371AAC3173}" presName="rect1" presStyleLbl="trAlignAcc1" presStyleIdx="2" presStyleCnt="5">
        <dgm:presLayoutVars>
          <dgm:bulletEnabled val="1"/>
        </dgm:presLayoutVars>
      </dgm:prSet>
      <dgm:spPr/>
    </dgm:pt>
    <dgm:pt modelId="{78A98B7F-4AB1-4D64-8F8A-1BC8E914F040}" type="pres">
      <dgm:prSet presAssocID="{5A800FB7-E9E9-4DF3-878F-19371AAC3173}" presName="rect2" presStyleLbl="fgImgPlace1" presStyleIdx="2" presStyleCnt="5"/>
      <dgm:spPr>
        <a:blipFill rotWithShape="1">
          <a:blip xmlns:r="http://schemas.openxmlformats.org/officeDocument/2006/relationships" r:embed="rId1"/>
          <a:srcRect/>
          <a:stretch>
            <a:fillRect l="-25000" r="-25000"/>
          </a:stretch>
        </a:blipFill>
      </dgm:spPr>
    </dgm:pt>
    <dgm:pt modelId="{831D3487-E3F9-48F9-912B-F03F57060E95}" type="pres">
      <dgm:prSet presAssocID="{B3627F77-2E9B-4F6A-B82D-5E217A96E2E9}" presName="sibTrans" presStyleCnt="0"/>
      <dgm:spPr/>
    </dgm:pt>
    <dgm:pt modelId="{BA096577-9DB4-4427-AE91-9273EE2E14FE}" type="pres">
      <dgm:prSet presAssocID="{6BED22BF-A523-4E55-BFB3-533F16DF1F2D}" presName="composite" presStyleCnt="0"/>
      <dgm:spPr/>
    </dgm:pt>
    <dgm:pt modelId="{5E903E6D-D406-4C8B-BFAF-5176EECAC0DA}" type="pres">
      <dgm:prSet presAssocID="{6BED22BF-A523-4E55-BFB3-533F16DF1F2D}" presName="rect1" presStyleLbl="trAlignAcc1" presStyleIdx="3" presStyleCnt="5" custLinFactNeighborX="-431" custLinFactNeighborY="-17745">
        <dgm:presLayoutVars>
          <dgm:bulletEnabled val="1"/>
        </dgm:presLayoutVars>
      </dgm:prSet>
      <dgm:spPr/>
    </dgm:pt>
    <dgm:pt modelId="{C7B125B7-DF5F-48A2-B6C6-9F0A61116507}" type="pres">
      <dgm:prSet presAssocID="{6BED22BF-A523-4E55-BFB3-533F16DF1F2D}" presName="rect2" presStyleLbl="fgImgPlace1" presStyleIdx="3" presStyleCnt="5"/>
      <dgm:spPr>
        <a:blipFill rotWithShape="1">
          <a:blip xmlns:r="http://schemas.openxmlformats.org/officeDocument/2006/relationships" r:embed="rId1"/>
          <a:srcRect/>
          <a:stretch>
            <a:fillRect l="-25000" r="-25000"/>
          </a:stretch>
        </a:blipFill>
      </dgm:spPr>
    </dgm:pt>
    <dgm:pt modelId="{E4ACBC17-FECA-4958-A120-D5ADBCAF8984}" type="pres">
      <dgm:prSet presAssocID="{6F273C88-FD28-4BB5-BD9F-C51972760E17}" presName="sibTrans" presStyleCnt="0"/>
      <dgm:spPr/>
    </dgm:pt>
    <dgm:pt modelId="{AEF42A19-F0F8-41E6-8A26-00FB5A4BBDB4}" type="pres">
      <dgm:prSet presAssocID="{FB3AC8F8-199D-4737-933A-BDAF1CC05D10}" presName="composite" presStyleCnt="0"/>
      <dgm:spPr/>
    </dgm:pt>
    <dgm:pt modelId="{6FD5C3B7-97B9-4117-9463-997425E7676A}" type="pres">
      <dgm:prSet presAssocID="{FB3AC8F8-199D-4737-933A-BDAF1CC05D10}" presName="rect1" presStyleLbl="trAlignAcc1" presStyleIdx="4" presStyleCnt="5">
        <dgm:presLayoutVars>
          <dgm:bulletEnabled val="1"/>
        </dgm:presLayoutVars>
      </dgm:prSet>
      <dgm:spPr/>
    </dgm:pt>
    <dgm:pt modelId="{0A0D96E2-2497-4AFA-9610-B021CD3913DD}" type="pres">
      <dgm:prSet presAssocID="{FB3AC8F8-199D-4737-933A-BDAF1CC05D10}" presName="rect2" presStyleLbl="fgImgPlace1" presStyleIdx="4" presStyleCnt="5"/>
      <dgm:spPr>
        <a:blipFill rotWithShape="1">
          <a:blip xmlns:r="http://schemas.openxmlformats.org/officeDocument/2006/relationships" r:embed="rId1"/>
          <a:srcRect/>
          <a:stretch>
            <a:fillRect l="-25000" r="-25000"/>
          </a:stretch>
        </a:blipFill>
      </dgm:spPr>
    </dgm:pt>
  </dgm:ptLst>
  <dgm:cxnLst>
    <dgm:cxn modelId="{25209B13-0905-4D53-8FFF-466F5B6DB8F1}" type="presOf" srcId="{D8ADC116-9B4E-4729-83BF-607084A07DA9}" destId="{036A8573-B9B2-4961-8726-77E306B58173}" srcOrd="0" destOrd="0" presId="urn:microsoft.com/office/officeart/2008/layout/PictureStrips"/>
    <dgm:cxn modelId="{0C319F63-D3F7-42C6-9570-8743365FFC6B}" type="presOf" srcId="{5A800FB7-E9E9-4DF3-878F-19371AAC3173}" destId="{86D227AC-BA08-403C-8210-1A7790534C5F}" srcOrd="0" destOrd="0" presId="urn:microsoft.com/office/officeart/2008/layout/PictureStrips"/>
    <dgm:cxn modelId="{9B04B951-F814-422F-B4CE-350464C868E7}" type="presOf" srcId="{6BED22BF-A523-4E55-BFB3-533F16DF1F2D}" destId="{5E903E6D-D406-4C8B-BFAF-5176EECAC0DA}" srcOrd="0" destOrd="0" presId="urn:microsoft.com/office/officeart/2008/layout/PictureStrips"/>
    <dgm:cxn modelId="{A4AD6A74-2C22-4CDC-818D-8D1FF3880659}" srcId="{E1741B56-5D1C-4AE9-8553-D99850983D64}" destId="{5A800FB7-E9E9-4DF3-878F-19371AAC3173}" srcOrd="2" destOrd="0" parTransId="{56B09A20-8525-404F-BE9A-CEB37BE31DE7}" sibTransId="{B3627F77-2E9B-4F6A-B82D-5E217A96E2E9}"/>
    <dgm:cxn modelId="{03AF638D-A273-4D61-A356-0EF38EC2FB84}" type="presOf" srcId="{E1741B56-5D1C-4AE9-8553-D99850983D64}" destId="{90519511-6CFF-4568-A092-1804B621CD6E}" srcOrd="0" destOrd="0" presId="urn:microsoft.com/office/officeart/2008/layout/PictureStrips"/>
    <dgm:cxn modelId="{5FF3DC96-2E7D-4E07-BAD6-2A26752806C8}" srcId="{E1741B56-5D1C-4AE9-8553-D99850983D64}" destId="{D8ADC116-9B4E-4729-83BF-607084A07DA9}" srcOrd="1" destOrd="0" parTransId="{B67BF0E5-E92A-499D-AE97-9EAC0F11755C}" sibTransId="{52BE51DA-8AFA-47CD-8B9F-19C5DD2AFC80}"/>
    <dgm:cxn modelId="{0E2B4BA4-40A9-421A-81FD-C3BCC00E3AF0}" srcId="{E1741B56-5D1C-4AE9-8553-D99850983D64}" destId="{6BED22BF-A523-4E55-BFB3-533F16DF1F2D}" srcOrd="3" destOrd="0" parTransId="{6185EE5B-2319-43C8-97D3-94C2B57721FA}" sibTransId="{6F273C88-FD28-4BB5-BD9F-C51972760E17}"/>
    <dgm:cxn modelId="{6EC835AC-E63A-41E8-8C93-5036B055AAAB}" srcId="{E1741B56-5D1C-4AE9-8553-D99850983D64}" destId="{FB3AC8F8-199D-4737-933A-BDAF1CC05D10}" srcOrd="4" destOrd="0" parTransId="{AE364E67-75A5-4DBD-AF44-A894645A3959}" sibTransId="{A936B672-794F-4EDE-B343-AD41EB7FEBDB}"/>
    <dgm:cxn modelId="{FD1D2CE6-C20A-4CAF-8937-C757709BE821}" srcId="{E1741B56-5D1C-4AE9-8553-D99850983D64}" destId="{1FD62825-2F6B-4EC5-A7B7-ABAC553CDD1E}" srcOrd="0" destOrd="0" parTransId="{09853530-0B05-4186-BDF1-06EE1E18A6D1}" sibTransId="{F0A7848F-3E14-492D-87A7-97A97640074E}"/>
    <dgm:cxn modelId="{2C7D47EA-AFFB-4780-865C-A551A90F3CA2}" type="presOf" srcId="{FB3AC8F8-199D-4737-933A-BDAF1CC05D10}" destId="{6FD5C3B7-97B9-4117-9463-997425E7676A}" srcOrd="0" destOrd="0" presId="urn:microsoft.com/office/officeart/2008/layout/PictureStrips"/>
    <dgm:cxn modelId="{6BD156FC-0598-4D70-ACF1-ACDD0BC55627}" type="presOf" srcId="{1FD62825-2F6B-4EC5-A7B7-ABAC553CDD1E}" destId="{C8B24C54-08CE-4AF7-98C8-DC7CEE07B972}" srcOrd="0" destOrd="0" presId="urn:microsoft.com/office/officeart/2008/layout/PictureStrips"/>
    <dgm:cxn modelId="{292D18B1-F42A-4D15-B82F-412D5DB72A3F}" type="presParOf" srcId="{90519511-6CFF-4568-A092-1804B621CD6E}" destId="{72D4C2EF-840A-433F-8686-B3ABA28C3198}" srcOrd="0" destOrd="0" presId="urn:microsoft.com/office/officeart/2008/layout/PictureStrips"/>
    <dgm:cxn modelId="{B64DD0AF-F4E7-4A2E-9EAE-8E1385498505}" type="presParOf" srcId="{72D4C2EF-840A-433F-8686-B3ABA28C3198}" destId="{C8B24C54-08CE-4AF7-98C8-DC7CEE07B972}" srcOrd="0" destOrd="0" presId="urn:microsoft.com/office/officeart/2008/layout/PictureStrips"/>
    <dgm:cxn modelId="{F5FB5F28-4B06-4AA4-B43B-17B4D3E6C2F4}" type="presParOf" srcId="{72D4C2EF-840A-433F-8686-B3ABA28C3198}" destId="{E0025529-BF71-4A67-81E4-52A52391ED8E}" srcOrd="1" destOrd="0" presId="urn:microsoft.com/office/officeart/2008/layout/PictureStrips"/>
    <dgm:cxn modelId="{2532F241-B2B7-4661-A81B-EF70FCDD9D90}" type="presParOf" srcId="{90519511-6CFF-4568-A092-1804B621CD6E}" destId="{4AEFDD4F-4A2C-4536-A445-F2FF5A52022B}" srcOrd="1" destOrd="0" presId="urn:microsoft.com/office/officeart/2008/layout/PictureStrips"/>
    <dgm:cxn modelId="{879FCC53-387E-4C19-BE31-9A7EFE1CF2CA}" type="presParOf" srcId="{90519511-6CFF-4568-A092-1804B621CD6E}" destId="{44A697E7-0D04-4BFD-A26A-FBAF134D6241}" srcOrd="2" destOrd="0" presId="urn:microsoft.com/office/officeart/2008/layout/PictureStrips"/>
    <dgm:cxn modelId="{A898D76D-C8A2-48D6-8CFE-FD6354E6D2C3}" type="presParOf" srcId="{44A697E7-0D04-4BFD-A26A-FBAF134D6241}" destId="{036A8573-B9B2-4961-8726-77E306B58173}" srcOrd="0" destOrd="0" presId="urn:microsoft.com/office/officeart/2008/layout/PictureStrips"/>
    <dgm:cxn modelId="{B28B43FC-C7B9-47A1-8EC0-A08C96DBC9E1}" type="presParOf" srcId="{44A697E7-0D04-4BFD-A26A-FBAF134D6241}" destId="{F05C0399-6900-4B08-8E9F-FAC9A06A78EB}" srcOrd="1" destOrd="0" presId="urn:microsoft.com/office/officeart/2008/layout/PictureStrips"/>
    <dgm:cxn modelId="{9D9BE5AE-B99E-44E5-885A-8C7C9AD706F0}" type="presParOf" srcId="{90519511-6CFF-4568-A092-1804B621CD6E}" destId="{4B7CCF61-3791-4BD8-A69F-88E963A669BC}" srcOrd="3" destOrd="0" presId="urn:microsoft.com/office/officeart/2008/layout/PictureStrips"/>
    <dgm:cxn modelId="{B5ED3CF9-F161-42CB-B0C6-659D42D72E15}" type="presParOf" srcId="{90519511-6CFF-4568-A092-1804B621CD6E}" destId="{E64D098A-9A67-4918-80EB-976960A88AE4}" srcOrd="4" destOrd="0" presId="urn:microsoft.com/office/officeart/2008/layout/PictureStrips"/>
    <dgm:cxn modelId="{BC522B60-1245-4A99-B73C-B0BDE7670F5F}" type="presParOf" srcId="{E64D098A-9A67-4918-80EB-976960A88AE4}" destId="{86D227AC-BA08-403C-8210-1A7790534C5F}" srcOrd="0" destOrd="0" presId="urn:microsoft.com/office/officeart/2008/layout/PictureStrips"/>
    <dgm:cxn modelId="{41FA3FE8-AB78-4189-B681-17652168CA92}" type="presParOf" srcId="{E64D098A-9A67-4918-80EB-976960A88AE4}" destId="{78A98B7F-4AB1-4D64-8F8A-1BC8E914F040}" srcOrd="1" destOrd="0" presId="urn:microsoft.com/office/officeart/2008/layout/PictureStrips"/>
    <dgm:cxn modelId="{043F7227-6F65-4CC7-A207-850FFC1A0374}" type="presParOf" srcId="{90519511-6CFF-4568-A092-1804B621CD6E}" destId="{831D3487-E3F9-48F9-912B-F03F57060E95}" srcOrd="5" destOrd="0" presId="urn:microsoft.com/office/officeart/2008/layout/PictureStrips"/>
    <dgm:cxn modelId="{34642806-ADBD-43B8-889E-81E904556AAB}" type="presParOf" srcId="{90519511-6CFF-4568-A092-1804B621CD6E}" destId="{BA096577-9DB4-4427-AE91-9273EE2E14FE}" srcOrd="6" destOrd="0" presId="urn:microsoft.com/office/officeart/2008/layout/PictureStrips"/>
    <dgm:cxn modelId="{A8961B78-D925-45B6-BE92-8EAFDC98697E}" type="presParOf" srcId="{BA096577-9DB4-4427-AE91-9273EE2E14FE}" destId="{5E903E6D-D406-4C8B-BFAF-5176EECAC0DA}" srcOrd="0" destOrd="0" presId="urn:microsoft.com/office/officeart/2008/layout/PictureStrips"/>
    <dgm:cxn modelId="{951DAD50-2A37-4BCF-B156-BD93EC6902FF}" type="presParOf" srcId="{BA096577-9DB4-4427-AE91-9273EE2E14FE}" destId="{C7B125B7-DF5F-48A2-B6C6-9F0A61116507}" srcOrd="1" destOrd="0" presId="urn:microsoft.com/office/officeart/2008/layout/PictureStrips"/>
    <dgm:cxn modelId="{B275A120-B854-4677-B8B6-EB417367659E}" type="presParOf" srcId="{90519511-6CFF-4568-A092-1804B621CD6E}" destId="{E4ACBC17-FECA-4958-A120-D5ADBCAF8984}" srcOrd="7" destOrd="0" presId="urn:microsoft.com/office/officeart/2008/layout/PictureStrips"/>
    <dgm:cxn modelId="{C0AB276B-3166-4982-95EB-10FDB59D359D}" type="presParOf" srcId="{90519511-6CFF-4568-A092-1804B621CD6E}" destId="{AEF42A19-F0F8-41E6-8A26-00FB5A4BBDB4}" srcOrd="8" destOrd="0" presId="urn:microsoft.com/office/officeart/2008/layout/PictureStrips"/>
    <dgm:cxn modelId="{F58517B4-F836-4344-AF4D-A22B627A5E34}" type="presParOf" srcId="{AEF42A19-F0F8-41E6-8A26-00FB5A4BBDB4}" destId="{6FD5C3B7-97B9-4117-9463-997425E7676A}" srcOrd="0" destOrd="0" presId="urn:microsoft.com/office/officeart/2008/layout/PictureStrips"/>
    <dgm:cxn modelId="{B447DEC8-B324-456A-ADB5-52D02678BB4E}" type="presParOf" srcId="{AEF42A19-F0F8-41E6-8A26-00FB5A4BBDB4}" destId="{0A0D96E2-2497-4AFA-9610-B021CD3913DD}"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1B549-FF52-462A-B16B-D5E48C42992F}">
      <dsp:nvSpPr>
        <dsp:cNvPr id="0" name=""/>
        <dsp:cNvSpPr/>
      </dsp:nvSpPr>
      <dsp:spPr>
        <a:xfrm>
          <a:off x="0" y="591343"/>
          <a:ext cx="2571749" cy="1543050"/>
        </a:xfrm>
        <a:prstGeom prst="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методы проектов</a:t>
          </a:r>
        </a:p>
      </dsp:txBody>
      <dsp:txXfrm>
        <a:off x="0" y="591343"/>
        <a:ext cx="2571749" cy="1543050"/>
      </dsp:txXfrm>
    </dsp:sp>
    <dsp:sp modelId="{8B5A8986-762A-4E74-8B02-E7FA6C244F02}">
      <dsp:nvSpPr>
        <dsp:cNvPr id="0" name=""/>
        <dsp:cNvSpPr/>
      </dsp:nvSpPr>
      <dsp:spPr>
        <a:xfrm>
          <a:off x="2828925" y="591343"/>
          <a:ext cx="2571749" cy="1543050"/>
        </a:xfrm>
        <a:prstGeom prst="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обучение в сотрудничестве</a:t>
          </a:r>
        </a:p>
      </dsp:txBody>
      <dsp:txXfrm>
        <a:off x="2828925" y="591343"/>
        <a:ext cx="2571749" cy="1543050"/>
      </dsp:txXfrm>
    </dsp:sp>
    <dsp:sp modelId="{D595C130-1E9C-4B81-BEC2-BA320FCEB78F}">
      <dsp:nvSpPr>
        <dsp:cNvPr id="0" name=""/>
        <dsp:cNvSpPr/>
      </dsp:nvSpPr>
      <dsp:spPr>
        <a:xfrm>
          <a:off x="5657850" y="604660"/>
          <a:ext cx="2571749" cy="1543050"/>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методы проблемного обучения</a:t>
          </a:r>
        </a:p>
      </dsp:txBody>
      <dsp:txXfrm>
        <a:off x="5657850" y="604660"/>
        <a:ext cx="2571749" cy="1543050"/>
      </dsp:txXfrm>
    </dsp:sp>
    <dsp:sp modelId="{695348A4-F564-4B13-9794-9FA98A8B75E2}">
      <dsp:nvSpPr>
        <dsp:cNvPr id="0" name=""/>
        <dsp:cNvSpPr/>
      </dsp:nvSpPr>
      <dsp:spPr>
        <a:xfrm>
          <a:off x="0" y="2391569"/>
          <a:ext cx="2571749" cy="1543050"/>
        </a:xfrm>
        <a:prstGeom prst="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метод дискуссий</a:t>
          </a:r>
        </a:p>
      </dsp:txBody>
      <dsp:txXfrm>
        <a:off x="0" y="2391569"/>
        <a:ext cx="2571749" cy="1543050"/>
      </dsp:txXfrm>
    </dsp:sp>
    <dsp:sp modelId="{8D054C56-47AB-4DD8-B70B-10C09530DF44}">
      <dsp:nvSpPr>
        <dsp:cNvPr id="0" name=""/>
        <dsp:cNvSpPr/>
      </dsp:nvSpPr>
      <dsp:spPr>
        <a:xfrm>
          <a:off x="2828925" y="2391569"/>
          <a:ext cx="2571749" cy="1543050"/>
        </a:xfrm>
        <a:prstGeom prst="rect">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кейс-технологии</a:t>
          </a:r>
        </a:p>
      </dsp:txBody>
      <dsp:txXfrm>
        <a:off x="2828925" y="2391569"/>
        <a:ext cx="2571749" cy="1543050"/>
      </dsp:txXfrm>
    </dsp:sp>
    <dsp:sp modelId="{C01B4AE2-DE53-4F7B-BAD0-BDA153C82D76}">
      <dsp:nvSpPr>
        <dsp:cNvPr id="0" name=""/>
        <dsp:cNvSpPr/>
      </dsp:nvSpPr>
      <dsp:spPr>
        <a:xfrm>
          <a:off x="5657849" y="2391569"/>
          <a:ext cx="2571749" cy="1543050"/>
        </a:xfrm>
        <a:prstGeom prst="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kern="1200" dirty="0"/>
            <a:t>деловые игры</a:t>
          </a:r>
        </a:p>
      </dsp:txBody>
      <dsp:txXfrm>
        <a:off x="5657849" y="2391569"/>
        <a:ext cx="2571749" cy="15430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B24C54-08CE-4AF7-98C8-DC7CEE07B972}">
      <dsp:nvSpPr>
        <dsp:cNvPr id="0" name=""/>
        <dsp:cNvSpPr/>
      </dsp:nvSpPr>
      <dsp:spPr>
        <a:xfrm>
          <a:off x="315092" y="199374"/>
          <a:ext cx="3105446" cy="97045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7320" tIns="57150" rIns="57150" bIns="57150" numCol="1" spcCol="1270" anchor="ctr" anchorCtr="0">
          <a:noAutofit/>
        </a:bodyPr>
        <a:lstStyle/>
        <a:p>
          <a:pPr marL="0" lvl="0" indent="0" algn="l" defTabSz="666750">
            <a:lnSpc>
              <a:spcPct val="90000"/>
            </a:lnSpc>
            <a:spcBef>
              <a:spcPct val="0"/>
            </a:spcBef>
            <a:spcAft>
              <a:spcPct val="35000"/>
            </a:spcAft>
            <a:buNone/>
          </a:pPr>
          <a:r>
            <a:rPr lang="ru-RU" sz="1500" kern="1200" dirty="0"/>
            <a:t>способствуют формированию положительной учебной мотивации</a:t>
          </a:r>
        </a:p>
      </dsp:txBody>
      <dsp:txXfrm>
        <a:off x="315092" y="199374"/>
        <a:ext cx="3105446" cy="970452"/>
      </dsp:txXfrm>
    </dsp:sp>
    <dsp:sp modelId="{E0025529-BF71-4A67-81E4-52A52391ED8E}">
      <dsp:nvSpPr>
        <dsp:cNvPr id="0" name=""/>
        <dsp:cNvSpPr/>
      </dsp:nvSpPr>
      <dsp:spPr>
        <a:xfrm>
          <a:off x="211186" y="41641"/>
          <a:ext cx="679316" cy="1018974"/>
        </a:xfrm>
        <a:prstGeom prst="rect">
          <a:avLst/>
        </a:prstGeom>
        <a:blipFill rotWithShape="1">
          <a:blip xmlns:r="http://schemas.openxmlformats.org/officeDocument/2006/relationships" r:embed="rId1"/>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6A8573-B9B2-4961-8726-77E306B58173}">
      <dsp:nvSpPr>
        <dsp:cNvPr id="0" name=""/>
        <dsp:cNvSpPr/>
      </dsp:nvSpPr>
      <dsp:spPr>
        <a:xfrm>
          <a:off x="3719386" y="199374"/>
          <a:ext cx="3105446" cy="97045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7320" tIns="57150" rIns="57150" bIns="57150" numCol="1" spcCol="1270" anchor="ctr" anchorCtr="0">
          <a:noAutofit/>
        </a:bodyPr>
        <a:lstStyle/>
        <a:p>
          <a:pPr marL="0" lvl="0" indent="0" algn="l" defTabSz="666750">
            <a:lnSpc>
              <a:spcPct val="90000"/>
            </a:lnSpc>
            <a:spcBef>
              <a:spcPct val="0"/>
            </a:spcBef>
            <a:spcAft>
              <a:spcPct val="35000"/>
            </a:spcAft>
            <a:buNone/>
          </a:pPr>
          <a:r>
            <a:rPr lang="ru-RU" sz="1500" kern="1200" dirty="0"/>
            <a:t>повышают познавательную активность учащихся</a:t>
          </a:r>
        </a:p>
      </dsp:txBody>
      <dsp:txXfrm>
        <a:off x="3719386" y="199374"/>
        <a:ext cx="3105446" cy="970452"/>
      </dsp:txXfrm>
    </dsp:sp>
    <dsp:sp modelId="{F05C0399-6900-4B08-8E9F-FAC9A06A78EB}">
      <dsp:nvSpPr>
        <dsp:cNvPr id="0" name=""/>
        <dsp:cNvSpPr/>
      </dsp:nvSpPr>
      <dsp:spPr>
        <a:xfrm>
          <a:off x="3589993" y="59198"/>
          <a:ext cx="679316" cy="1018974"/>
        </a:xfrm>
        <a:prstGeom prst="rect">
          <a:avLst/>
        </a:prstGeom>
        <a:blipFill rotWithShape="1">
          <a:blip xmlns:r="http://schemas.openxmlformats.org/officeDocument/2006/relationships" r:embed="rId1"/>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D227AC-BA08-403C-8210-1A7790534C5F}">
      <dsp:nvSpPr>
        <dsp:cNvPr id="0" name=""/>
        <dsp:cNvSpPr/>
      </dsp:nvSpPr>
      <dsp:spPr>
        <a:xfrm>
          <a:off x="315092" y="1421066"/>
          <a:ext cx="3105446" cy="97045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7320" tIns="57150" rIns="57150" bIns="57150" numCol="1" spcCol="1270" anchor="ctr" anchorCtr="0">
          <a:noAutofit/>
        </a:bodyPr>
        <a:lstStyle/>
        <a:p>
          <a:pPr marL="0" lvl="0" indent="0" algn="l" defTabSz="666750">
            <a:lnSpc>
              <a:spcPct val="90000"/>
            </a:lnSpc>
            <a:spcBef>
              <a:spcPct val="0"/>
            </a:spcBef>
            <a:spcAft>
              <a:spcPct val="35000"/>
            </a:spcAft>
            <a:buNone/>
          </a:pPr>
          <a:r>
            <a:rPr lang="ru-RU" sz="1500" kern="1200" dirty="0"/>
            <a:t> развивают нестандартное мышление</a:t>
          </a:r>
        </a:p>
      </dsp:txBody>
      <dsp:txXfrm>
        <a:off x="315092" y="1421066"/>
        <a:ext cx="3105446" cy="970452"/>
      </dsp:txXfrm>
    </dsp:sp>
    <dsp:sp modelId="{78A98B7F-4AB1-4D64-8F8A-1BC8E914F040}">
      <dsp:nvSpPr>
        <dsp:cNvPr id="0" name=""/>
        <dsp:cNvSpPr/>
      </dsp:nvSpPr>
      <dsp:spPr>
        <a:xfrm>
          <a:off x="185698" y="1280889"/>
          <a:ext cx="679316" cy="1018974"/>
        </a:xfrm>
        <a:prstGeom prst="rect">
          <a:avLst/>
        </a:prstGeom>
        <a:blipFill rotWithShape="1">
          <a:blip xmlns:r="http://schemas.openxmlformats.org/officeDocument/2006/relationships" r:embed="rId1"/>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903E6D-D406-4C8B-BFAF-5176EECAC0DA}">
      <dsp:nvSpPr>
        <dsp:cNvPr id="0" name=""/>
        <dsp:cNvSpPr/>
      </dsp:nvSpPr>
      <dsp:spPr>
        <a:xfrm>
          <a:off x="3706002" y="1248859"/>
          <a:ext cx="3105446" cy="97045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7320" tIns="57150" rIns="57150" bIns="57150" numCol="1" spcCol="1270" anchor="ctr" anchorCtr="0">
          <a:noAutofit/>
        </a:bodyPr>
        <a:lstStyle/>
        <a:p>
          <a:pPr marL="0" lvl="0" indent="0" algn="l" defTabSz="666750">
            <a:lnSpc>
              <a:spcPct val="90000"/>
            </a:lnSpc>
            <a:spcBef>
              <a:spcPct val="0"/>
            </a:spcBef>
            <a:spcAft>
              <a:spcPct val="35000"/>
            </a:spcAft>
            <a:buNone/>
          </a:pPr>
          <a:r>
            <a:rPr lang="ru-RU" sz="1500" kern="1200" dirty="0"/>
            <a:t>развивает творческие способности учащихся</a:t>
          </a:r>
        </a:p>
      </dsp:txBody>
      <dsp:txXfrm>
        <a:off x="3706002" y="1248859"/>
        <a:ext cx="3105446" cy="970452"/>
      </dsp:txXfrm>
    </dsp:sp>
    <dsp:sp modelId="{C7B125B7-DF5F-48A2-B6C6-9F0A61116507}">
      <dsp:nvSpPr>
        <dsp:cNvPr id="0" name=""/>
        <dsp:cNvSpPr/>
      </dsp:nvSpPr>
      <dsp:spPr>
        <a:xfrm>
          <a:off x="3589993" y="1280889"/>
          <a:ext cx="679316" cy="1018974"/>
        </a:xfrm>
        <a:prstGeom prst="rect">
          <a:avLst/>
        </a:prstGeom>
        <a:blipFill rotWithShape="1">
          <a:blip xmlns:r="http://schemas.openxmlformats.org/officeDocument/2006/relationships" r:embed="rId1"/>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D5C3B7-97B9-4117-9463-997425E7676A}">
      <dsp:nvSpPr>
        <dsp:cNvPr id="0" name=""/>
        <dsp:cNvSpPr/>
      </dsp:nvSpPr>
      <dsp:spPr>
        <a:xfrm>
          <a:off x="2017239" y="2642757"/>
          <a:ext cx="3105446" cy="97045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7320" tIns="57150" rIns="57150" bIns="57150" numCol="1" spcCol="1270" anchor="ctr" anchorCtr="0">
          <a:noAutofit/>
        </a:bodyPr>
        <a:lstStyle/>
        <a:p>
          <a:pPr marL="0" lvl="0" indent="0" algn="l" defTabSz="666750">
            <a:lnSpc>
              <a:spcPct val="90000"/>
            </a:lnSpc>
            <a:spcBef>
              <a:spcPct val="0"/>
            </a:spcBef>
            <a:spcAft>
              <a:spcPct val="35000"/>
            </a:spcAft>
            <a:buNone/>
          </a:pPr>
          <a:r>
            <a:rPr lang="ru-RU" sz="1500" kern="1200" dirty="0"/>
            <a:t>раскрывают личностно-индивидуальные возможности учащихся</a:t>
          </a:r>
        </a:p>
      </dsp:txBody>
      <dsp:txXfrm>
        <a:off x="2017239" y="2642757"/>
        <a:ext cx="3105446" cy="970452"/>
      </dsp:txXfrm>
    </dsp:sp>
    <dsp:sp modelId="{0A0D96E2-2497-4AFA-9610-B021CD3913DD}">
      <dsp:nvSpPr>
        <dsp:cNvPr id="0" name=""/>
        <dsp:cNvSpPr/>
      </dsp:nvSpPr>
      <dsp:spPr>
        <a:xfrm>
          <a:off x="1887845" y="2502581"/>
          <a:ext cx="679316" cy="1018974"/>
        </a:xfrm>
        <a:prstGeom prst="rect">
          <a:avLst/>
        </a:prstGeom>
        <a:blipFill rotWithShape="1">
          <a:blip xmlns:r="http://schemas.openxmlformats.org/officeDocument/2006/relationships" r:embed="rId1"/>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AC8B6C63-AB32-4577-9824-12D62D2F2FCD}" type="datetimeFigureOut">
              <a:rPr lang="ru-RU"/>
              <a:pPr>
                <a:defRPr/>
              </a:pPr>
              <a:t>29.09.2023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59CCB79-B600-4BFB-B5FB-7B492B40902E}" type="slidenum">
              <a:rPr lang="ru-RU"/>
              <a:pPr>
                <a:defRPr/>
              </a:pPr>
              <a:t>‹#›</a:t>
            </a:fld>
            <a:endParaRPr lang="ru-RU"/>
          </a:p>
        </p:txBody>
      </p:sp>
    </p:spTree>
    <p:extLst>
      <p:ext uri="{BB962C8B-B14F-4D97-AF65-F5344CB8AC3E}">
        <p14:creationId xmlns:p14="http://schemas.microsoft.com/office/powerpoint/2010/main" val="9861127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C15A4F22-6FE1-4CBA-B659-3812483CB759}" type="datetimeFigureOut">
              <a:rPr lang="ru-RU"/>
              <a:pPr>
                <a:defRPr/>
              </a:pPr>
              <a:t>29.09.2023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51EAB31-8924-41EE-88B8-401F5405140C}" type="slidenum">
              <a:rPr lang="ru-RU"/>
              <a:pPr>
                <a:defRPr/>
              </a:pPr>
              <a:t>‹#›</a:t>
            </a:fld>
            <a:endParaRPr lang="ru-RU"/>
          </a:p>
        </p:txBody>
      </p:sp>
    </p:spTree>
    <p:extLst>
      <p:ext uri="{BB962C8B-B14F-4D97-AF65-F5344CB8AC3E}">
        <p14:creationId xmlns:p14="http://schemas.microsoft.com/office/powerpoint/2010/main" val="3277174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28671349-A402-4621-88C4-950A97C4493B}" type="datetimeFigureOut">
              <a:rPr lang="ru-RU"/>
              <a:pPr>
                <a:defRPr/>
              </a:pPr>
              <a:t>29.09.2023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BEF9C35-09CD-4B34-B3BD-6614FF87F656}" type="slidenum">
              <a:rPr lang="ru-RU"/>
              <a:pPr>
                <a:defRPr/>
              </a:pPr>
              <a:t>‹#›</a:t>
            </a:fld>
            <a:endParaRPr lang="ru-RU"/>
          </a:p>
        </p:txBody>
      </p:sp>
    </p:spTree>
    <p:extLst>
      <p:ext uri="{BB962C8B-B14F-4D97-AF65-F5344CB8AC3E}">
        <p14:creationId xmlns:p14="http://schemas.microsoft.com/office/powerpoint/2010/main" val="8621126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87D3BFCC-CA5E-47A4-A2EA-D226C2FE61BF}" type="datetimeFigureOut">
              <a:rPr lang="ru-RU"/>
              <a:pPr>
                <a:defRPr/>
              </a:pPr>
              <a:t>29.09.2023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2501289-962B-4961-A79D-EC9AAF49C742}" type="slidenum">
              <a:rPr lang="ru-RU"/>
              <a:pPr>
                <a:defRPr/>
              </a:pPr>
              <a:t>‹#›</a:t>
            </a:fld>
            <a:endParaRPr lang="ru-RU"/>
          </a:p>
        </p:txBody>
      </p:sp>
    </p:spTree>
    <p:extLst>
      <p:ext uri="{BB962C8B-B14F-4D97-AF65-F5344CB8AC3E}">
        <p14:creationId xmlns:p14="http://schemas.microsoft.com/office/powerpoint/2010/main" val="1781027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228A5B6-B730-4FAD-91FC-837F22430B18}" type="datetimeFigureOut">
              <a:rPr lang="ru-RU"/>
              <a:pPr>
                <a:defRPr/>
              </a:pPr>
              <a:t>29.09.2023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A1A0247-51EF-41A2-BDC3-5A4A93DC4005}" type="slidenum">
              <a:rPr lang="ru-RU"/>
              <a:pPr>
                <a:defRPr/>
              </a:pPr>
              <a:t>‹#›</a:t>
            </a:fld>
            <a:endParaRPr lang="ru-RU"/>
          </a:p>
        </p:txBody>
      </p:sp>
    </p:spTree>
    <p:extLst>
      <p:ext uri="{BB962C8B-B14F-4D97-AF65-F5344CB8AC3E}">
        <p14:creationId xmlns:p14="http://schemas.microsoft.com/office/powerpoint/2010/main" val="2701910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E961FAA3-A4F4-4F62-B03D-B568A68F4A8E}" type="datetimeFigureOut">
              <a:rPr lang="ru-RU"/>
              <a:pPr>
                <a:defRPr/>
              </a:pPr>
              <a:t>29.09.2023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FBA6E96-03D9-43FF-B270-238B7D0DC064}" type="slidenum">
              <a:rPr lang="ru-RU"/>
              <a:pPr>
                <a:defRPr/>
              </a:pPr>
              <a:t>‹#›</a:t>
            </a:fld>
            <a:endParaRPr lang="ru-RU"/>
          </a:p>
        </p:txBody>
      </p:sp>
    </p:spTree>
    <p:extLst>
      <p:ext uri="{BB962C8B-B14F-4D97-AF65-F5344CB8AC3E}">
        <p14:creationId xmlns:p14="http://schemas.microsoft.com/office/powerpoint/2010/main" val="376410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5A9B73B-20B9-43A9-ADF8-73ABD6E238B2}" type="datetimeFigureOut">
              <a:rPr lang="ru-RU"/>
              <a:pPr>
                <a:defRPr/>
              </a:pPr>
              <a:t>29.09.2023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C0C1CCD-960D-4CE2-905E-66E54F3C55AC}" type="slidenum">
              <a:rPr lang="ru-RU"/>
              <a:pPr>
                <a:defRPr/>
              </a:pPr>
              <a:t>‹#›</a:t>
            </a:fld>
            <a:endParaRPr lang="ru-RU"/>
          </a:p>
        </p:txBody>
      </p:sp>
    </p:spTree>
    <p:extLst>
      <p:ext uri="{BB962C8B-B14F-4D97-AF65-F5344CB8AC3E}">
        <p14:creationId xmlns:p14="http://schemas.microsoft.com/office/powerpoint/2010/main" val="1839885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546756D2-CEBC-4347-8A9D-1E552C3E2994}" type="datetimeFigureOut">
              <a:rPr lang="ru-RU"/>
              <a:pPr>
                <a:defRPr/>
              </a:pPr>
              <a:t>29.09.2023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786BA00-6768-4240-B343-0318C1808856}" type="slidenum">
              <a:rPr lang="ru-RU"/>
              <a:pPr>
                <a:defRPr/>
              </a:pPr>
              <a:t>‹#›</a:t>
            </a:fld>
            <a:endParaRPr lang="ru-RU"/>
          </a:p>
        </p:txBody>
      </p:sp>
    </p:spTree>
    <p:extLst>
      <p:ext uri="{BB962C8B-B14F-4D97-AF65-F5344CB8AC3E}">
        <p14:creationId xmlns:p14="http://schemas.microsoft.com/office/powerpoint/2010/main" val="1149108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BECD6B15-2BE5-419A-B1BB-5D2B9A9E7C8A}" type="datetimeFigureOut">
              <a:rPr lang="ru-RU"/>
              <a:pPr>
                <a:defRPr/>
              </a:pPr>
              <a:t>29.09.2023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98AA766-8477-4173-9D57-13FA1E50EB9B}" type="slidenum">
              <a:rPr lang="ru-RU"/>
              <a:pPr>
                <a:defRPr/>
              </a:pPr>
              <a:t>‹#›</a:t>
            </a:fld>
            <a:endParaRPr lang="ru-RU"/>
          </a:p>
        </p:txBody>
      </p:sp>
    </p:spTree>
    <p:extLst>
      <p:ext uri="{BB962C8B-B14F-4D97-AF65-F5344CB8AC3E}">
        <p14:creationId xmlns:p14="http://schemas.microsoft.com/office/powerpoint/2010/main" val="3935124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DEF8364-8050-46FB-82A7-8E7C2BBD6DF6}" type="datetimeFigureOut">
              <a:rPr lang="ru-RU"/>
              <a:pPr>
                <a:defRPr/>
              </a:pPr>
              <a:t>29.09.2023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7DB5DB5-B5A4-48A0-9D4B-11CB478E3265}" type="slidenum">
              <a:rPr lang="ru-RU"/>
              <a:pPr>
                <a:defRPr/>
              </a:pPr>
              <a:t>‹#›</a:t>
            </a:fld>
            <a:endParaRPr lang="ru-RU"/>
          </a:p>
        </p:txBody>
      </p:sp>
    </p:spTree>
    <p:extLst>
      <p:ext uri="{BB962C8B-B14F-4D97-AF65-F5344CB8AC3E}">
        <p14:creationId xmlns:p14="http://schemas.microsoft.com/office/powerpoint/2010/main" val="2664487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6F675D92-59F3-40B4-9287-668B60B8E9FA}" type="datetimeFigureOut">
              <a:rPr lang="ru-RU"/>
              <a:pPr>
                <a:defRPr/>
              </a:pPr>
              <a:t>29.09.2023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8D1746A-0397-4E1F-B105-974E3854E0BB}" type="slidenum">
              <a:rPr lang="ru-RU"/>
              <a:pPr>
                <a:defRPr/>
              </a:pPr>
              <a:t>‹#›</a:t>
            </a:fld>
            <a:endParaRPr lang="ru-RU"/>
          </a:p>
        </p:txBody>
      </p:sp>
    </p:spTree>
    <p:extLst>
      <p:ext uri="{BB962C8B-B14F-4D97-AF65-F5344CB8AC3E}">
        <p14:creationId xmlns:p14="http://schemas.microsoft.com/office/powerpoint/2010/main" val="3926010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1479A194-AC8F-4D07-8B7D-DFE4E9899ED8}" type="datetimeFigureOut">
              <a:rPr lang="ru-RU"/>
              <a:pPr>
                <a:defRPr/>
              </a:pPr>
              <a:t>29.09.2023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658AF5F-F47D-4BE5-9828-BB371C4D3819}" type="slidenum">
              <a:rPr lang="ru-RU"/>
              <a:pPr>
                <a:defRPr/>
              </a:pPr>
              <a:t>‹#›</a:t>
            </a:fld>
            <a:endParaRPr lang="ru-RU"/>
          </a:p>
        </p:txBody>
      </p:sp>
    </p:spTree>
    <p:extLst>
      <p:ext uri="{BB962C8B-B14F-4D97-AF65-F5344CB8AC3E}">
        <p14:creationId xmlns:p14="http://schemas.microsoft.com/office/powerpoint/2010/main" val="1397807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E47AFFB-477E-480C-893E-19040E0675AE}" type="datetimeFigureOut">
              <a:rPr lang="ru-RU"/>
              <a:pPr>
                <a:defRPr/>
              </a:pPr>
              <a:t>29.09.2023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5ADC65F4-B6AA-4672-B3F0-CE4D13A23BD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C360BA4-E45F-492A-0E40-4C0D33AB42FA}"/>
              </a:ext>
            </a:extLst>
          </p:cNvPr>
          <p:cNvPicPr>
            <a:picLocks noChangeAspect="1"/>
          </p:cNvPicPr>
          <p:nvPr/>
        </p:nvPicPr>
        <p:blipFill>
          <a:blip r:embed="rId2"/>
          <a:stretch>
            <a:fillRect/>
          </a:stretch>
        </p:blipFill>
        <p:spPr>
          <a:xfrm>
            <a:off x="0" y="297233"/>
            <a:ext cx="9144000" cy="4810484"/>
          </a:xfrm>
          <a:prstGeom prst="rect">
            <a:avLst/>
          </a:prstGeom>
        </p:spPr>
      </p:pic>
      <p:sp>
        <p:nvSpPr>
          <p:cNvPr id="8" name="Овал 7">
            <a:extLst>
              <a:ext uri="{FF2B5EF4-FFF2-40B4-BE49-F238E27FC236}">
                <a16:creationId xmlns:a16="http://schemas.microsoft.com/office/drawing/2014/main" id="{B42863DF-DAAD-8010-EEC0-A36EB6F47749}"/>
              </a:ext>
            </a:extLst>
          </p:cNvPr>
          <p:cNvSpPr/>
          <p:nvPr/>
        </p:nvSpPr>
        <p:spPr>
          <a:xfrm>
            <a:off x="-180528" y="-1166844"/>
            <a:ext cx="9450796" cy="23336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a:extLst>
              <a:ext uri="{FF2B5EF4-FFF2-40B4-BE49-F238E27FC236}">
                <a16:creationId xmlns:a16="http://schemas.microsoft.com/office/drawing/2014/main" id="{87E8574D-D899-846C-A2B7-4B710C213CD2}"/>
              </a:ext>
            </a:extLst>
          </p:cNvPr>
          <p:cNvSpPr/>
          <p:nvPr/>
        </p:nvSpPr>
        <p:spPr>
          <a:xfrm>
            <a:off x="-54260" y="4221088"/>
            <a:ext cx="9252520" cy="20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a:extLst>
              <a:ext uri="{FF2B5EF4-FFF2-40B4-BE49-F238E27FC236}">
                <a16:creationId xmlns:a16="http://schemas.microsoft.com/office/drawing/2014/main" id="{BA502AD9-1473-0670-EDC9-D88FA8C67B65}"/>
              </a:ext>
            </a:extLst>
          </p:cNvPr>
          <p:cNvSpPr txBox="1"/>
          <p:nvPr/>
        </p:nvSpPr>
        <p:spPr>
          <a:xfrm>
            <a:off x="467544" y="4725144"/>
            <a:ext cx="7704856" cy="1631216"/>
          </a:xfrm>
          <a:prstGeom prst="rect">
            <a:avLst/>
          </a:prstGeom>
          <a:noFill/>
        </p:spPr>
        <p:txBody>
          <a:bodyPr wrap="square" rtlCol="0">
            <a:spAutoFit/>
          </a:bodyPr>
          <a:lstStyle/>
          <a:p>
            <a:pPr algn="ctr"/>
            <a:r>
              <a:rPr lang="ru-RU" sz="2000" dirty="0">
                <a:solidFill>
                  <a:srgbClr val="C00000"/>
                </a:solidFill>
                <a:effectLst>
                  <a:outerShdw blurRad="38100" dist="38100" dir="2700000" algn="tl">
                    <a:srgbClr val="000000">
                      <a:alpha val="43137"/>
                    </a:srgbClr>
                  </a:outerShdw>
                </a:effectLst>
                <a:latin typeface="+mn-lt"/>
              </a:rPr>
              <a:t>АКТИВНЫЕ МЕТОДЫ ОБУЧЕНИЯ </a:t>
            </a:r>
          </a:p>
          <a:p>
            <a:pPr algn="ctr"/>
            <a:r>
              <a:rPr lang="ru-RU" sz="2000" dirty="0">
                <a:solidFill>
                  <a:srgbClr val="C00000"/>
                </a:solidFill>
                <a:effectLst>
                  <a:outerShdw blurRad="38100" dist="38100" dir="2700000" algn="tl">
                    <a:srgbClr val="000000">
                      <a:alpha val="43137"/>
                    </a:srgbClr>
                  </a:outerShdw>
                </a:effectLst>
                <a:latin typeface="+mn-lt"/>
              </a:rPr>
              <a:t>КАК СПОСОБ ПОВЫШЕНИЯ КАЧЕСТВА ПРЕПОДАВАНИЯ АНГЛИЙСКОГО ЯЗЫКА</a:t>
            </a:r>
          </a:p>
          <a:p>
            <a:pPr algn="ctr"/>
            <a:endParaRPr lang="ru-RU" sz="2000" dirty="0">
              <a:solidFill>
                <a:srgbClr val="C00000"/>
              </a:solidFill>
              <a:latin typeface="+mn-lt"/>
            </a:endParaRPr>
          </a:p>
          <a:p>
            <a:pPr algn="ctr"/>
            <a:r>
              <a:rPr lang="ru-RU" sz="2000" b="1" dirty="0">
                <a:solidFill>
                  <a:srgbClr val="C00000"/>
                </a:solidFill>
                <a:latin typeface="+mn-lt"/>
              </a:rPr>
              <a:t>                                                 </a:t>
            </a:r>
            <a:r>
              <a:rPr lang="ru-RU" sz="1400" b="1" dirty="0">
                <a:solidFill>
                  <a:srgbClr val="002060"/>
                </a:solidFill>
                <a:latin typeface="+mn-lt"/>
              </a:rPr>
              <a:t>ЗАЙЦЕВА А.А., МБОУ «СОШ №2» С. СЫВДАРМА</a:t>
            </a:r>
          </a:p>
        </p:txBody>
      </p:sp>
    </p:spTree>
    <p:extLst>
      <p:ext uri="{BB962C8B-B14F-4D97-AF65-F5344CB8AC3E}">
        <p14:creationId xmlns:p14="http://schemas.microsoft.com/office/powerpoint/2010/main" val="35531961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solidFill>
              </a:rPr>
              <a:t>МЕТОД «КЛЮЧЕВЫЕ СЛОВА»</a:t>
            </a:r>
          </a:p>
        </p:txBody>
      </p:sp>
      <p:pic>
        <p:nvPicPr>
          <p:cNvPr id="6" name="Объект 5">
            <a:extLst>
              <a:ext uri="{FF2B5EF4-FFF2-40B4-BE49-F238E27FC236}">
                <a16:creationId xmlns:a16="http://schemas.microsoft.com/office/drawing/2014/main" id="{84D40EC8-8198-6415-BE82-2454EEB1E5A4}"/>
              </a:ext>
            </a:extLst>
          </p:cNvPr>
          <p:cNvPicPr>
            <a:picLocks noGrp="1" noChangeAspect="1"/>
          </p:cNvPicPr>
          <p:nvPr>
            <p:ph idx="1"/>
          </p:nvPr>
        </p:nvPicPr>
        <p:blipFill>
          <a:blip r:embed="rId2"/>
          <a:stretch>
            <a:fillRect/>
          </a:stretch>
        </p:blipFill>
        <p:spPr>
          <a:xfrm>
            <a:off x="971600" y="2315595"/>
            <a:ext cx="5346483" cy="3564322"/>
          </a:xfrm>
          <a:prstGeom prst="rect">
            <a:avLst/>
          </a:prstGeom>
        </p:spPr>
      </p:pic>
      <p:pic>
        <p:nvPicPr>
          <p:cNvPr id="5" name="Рисунок 4">
            <a:extLst>
              <a:ext uri="{FF2B5EF4-FFF2-40B4-BE49-F238E27FC236}">
                <a16:creationId xmlns:a16="http://schemas.microsoft.com/office/drawing/2014/main" id="{5B3CAE99-5BC6-ACA5-D4E7-469C302BEC32}"/>
              </a:ext>
            </a:extLst>
          </p:cNvPr>
          <p:cNvPicPr>
            <a:picLocks noChangeAspect="1"/>
          </p:cNvPicPr>
          <p:nvPr/>
        </p:nvPicPr>
        <p:blipFill>
          <a:blip r:embed="rId3"/>
          <a:stretch>
            <a:fillRect/>
          </a:stretch>
        </p:blipFill>
        <p:spPr>
          <a:xfrm>
            <a:off x="6822139" y="4610692"/>
            <a:ext cx="2130544" cy="2130544"/>
          </a:xfrm>
          <a:prstGeom prst="rect">
            <a:avLst/>
          </a:prstGeom>
        </p:spPr>
      </p:pic>
      <p:sp>
        <p:nvSpPr>
          <p:cNvPr id="7" name="TextBox 6">
            <a:extLst>
              <a:ext uri="{FF2B5EF4-FFF2-40B4-BE49-F238E27FC236}">
                <a16:creationId xmlns:a16="http://schemas.microsoft.com/office/drawing/2014/main" id="{4907E2FF-2D43-5A56-3962-A02B44D05146}"/>
              </a:ext>
            </a:extLst>
          </p:cNvPr>
          <p:cNvSpPr txBox="1"/>
          <p:nvPr/>
        </p:nvSpPr>
        <p:spPr>
          <a:xfrm>
            <a:off x="2475720" y="1648360"/>
            <a:ext cx="3888432" cy="461665"/>
          </a:xfrm>
          <a:prstGeom prst="rect">
            <a:avLst/>
          </a:prstGeom>
          <a:noFill/>
        </p:spPr>
        <p:txBody>
          <a:bodyPr wrap="square" rtlCol="0">
            <a:spAutoFit/>
          </a:bodyPr>
          <a:lstStyle/>
          <a:p>
            <a:r>
              <a:rPr lang="en-US" sz="2400" dirty="0"/>
              <a:t>FACES OF LONDON</a:t>
            </a:r>
            <a:endParaRPr lang="ru-RU" sz="2400" dirty="0"/>
          </a:p>
        </p:txBody>
      </p:sp>
      <p:sp>
        <p:nvSpPr>
          <p:cNvPr id="3" name="TextBox 2">
            <a:extLst>
              <a:ext uri="{FF2B5EF4-FFF2-40B4-BE49-F238E27FC236}">
                <a16:creationId xmlns:a16="http://schemas.microsoft.com/office/drawing/2014/main" id="{8CEBB3A1-44FC-6610-A3B0-284E66060AF4}"/>
              </a:ext>
            </a:extLst>
          </p:cNvPr>
          <p:cNvSpPr txBox="1"/>
          <p:nvPr/>
        </p:nvSpPr>
        <p:spPr>
          <a:xfrm>
            <a:off x="6822139" y="1772816"/>
            <a:ext cx="1566285" cy="369332"/>
          </a:xfrm>
          <a:prstGeom prst="rect">
            <a:avLst/>
          </a:prstGeom>
          <a:noFill/>
        </p:spPr>
        <p:txBody>
          <a:bodyPr wrap="square" rtlCol="0">
            <a:spAutoFit/>
          </a:bodyPr>
          <a:lstStyle/>
          <a:p>
            <a:pPr marL="285750" indent="-285750">
              <a:buFont typeface="Arial" panose="020B0604020202020204" pitchFamily="34" charset="0"/>
              <a:buChar char="•"/>
            </a:pPr>
            <a:r>
              <a:rPr lang="en-US" dirty="0"/>
              <a:t>BIG BEN</a:t>
            </a:r>
            <a:endParaRPr lang="ru-RU" dirty="0"/>
          </a:p>
        </p:txBody>
      </p:sp>
    </p:spTree>
    <p:extLst>
      <p:ext uri="{BB962C8B-B14F-4D97-AF65-F5344CB8AC3E}">
        <p14:creationId xmlns:p14="http://schemas.microsoft.com/office/powerpoint/2010/main" val="1046875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solidFill>
              </a:rPr>
              <a:t>МЕТОД «КЛЮЧЕВЫЕ СЛОВА»</a:t>
            </a:r>
          </a:p>
        </p:txBody>
      </p:sp>
      <p:pic>
        <p:nvPicPr>
          <p:cNvPr id="6" name="Объект 5">
            <a:extLst>
              <a:ext uri="{FF2B5EF4-FFF2-40B4-BE49-F238E27FC236}">
                <a16:creationId xmlns:a16="http://schemas.microsoft.com/office/drawing/2014/main" id="{84D40EC8-8198-6415-BE82-2454EEB1E5A4}"/>
              </a:ext>
            </a:extLst>
          </p:cNvPr>
          <p:cNvPicPr>
            <a:picLocks noGrp="1" noChangeAspect="1"/>
          </p:cNvPicPr>
          <p:nvPr>
            <p:ph idx="1"/>
          </p:nvPr>
        </p:nvPicPr>
        <p:blipFill>
          <a:blip r:embed="rId2"/>
          <a:stretch>
            <a:fillRect/>
          </a:stretch>
        </p:blipFill>
        <p:spPr>
          <a:xfrm>
            <a:off x="971600" y="2315595"/>
            <a:ext cx="5346483" cy="3564322"/>
          </a:xfrm>
          <a:prstGeom prst="rect">
            <a:avLst/>
          </a:prstGeom>
        </p:spPr>
      </p:pic>
      <p:pic>
        <p:nvPicPr>
          <p:cNvPr id="5" name="Рисунок 4">
            <a:extLst>
              <a:ext uri="{FF2B5EF4-FFF2-40B4-BE49-F238E27FC236}">
                <a16:creationId xmlns:a16="http://schemas.microsoft.com/office/drawing/2014/main" id="{5B3CAE99-5BC6-ACA5-D4E7-469C302BEC32}"/>
              </a:ext>
            </a:extLst>
          </p:cNvPr>
          <p:cNvPicPr>
            <a:picLocks noChangeAspect="1"/>
          </p:cNvPicPr>
          <p:nvPr/>
        </p:nvPicPr>
        <p:blipFill>
          <a:blip r:embed="rId3"/>
          <a:stretch>
            <a:fillRect/>
          </a:stretch>
        </p:blipFill>
        <p:spPr>
          <a:xfrm>
            <a:off x="6822139" y="4610692"/>
            <a:ext cx="2130544" cy="2130544"/>
          </a:xfrm>
          <a:prstGeom prst="rect">
            <a:avLst/>
          </a:prstGeom>
        </p:spPr>
      </p:pic>
      <p:sp>
        <p:nvSpPr>
          <p:cNvPr id="7" name="TextBox 6">
            <a:extLst>
              <a:ext uri="{FF2B5EF4-FFF2-40B4-BE49-F238E27FC236}">
                <a16:creationId xmlns:a16="http://schemas.microsoft.com/office/drawing/2014/main" id="{4907E2FF-2D43-5A56-3962-A02B44D05146}"/>
              </a:ext>
            </a:extLst>
          </p:cNvPr>
          <p:cNvSpPr txBox="1"/>
          <p:nvPr/>
        </p:nvSpPr>
        <p:spPr>
          <a:xfrm>
            <a:off x="2475720" y="1648360"/>
            <a:ext cx="3888432" cy="461665"/>
          </a:xfrm>
          <a:prstGeom prst="rect">
            <a:avLst/>
          </a:prstGeom>
          <a:noFill/>
        </p:spPr>
        <p:txBody>
          <a:bodyPr wrap="square" rtlCol="0">
            <a:spAutoFit/>
          </a:bodyPr>
          <a:lstStyle/>
          <a:p>
            <a:r>
              <a:rPr lang="en-US" sz="2400" dirty="0"/>
              <a:t>FACES OF LONDON</a:t>
            </a:r>
            <a:endParaRPr lang="ru-RU" sz="2400" dirty="0"/>
          </a:p>
        </p:txBody>
      </p:sp>
      <p:sp>
        <p:nvSpPr>
          <p:cNvPr id="3" name="TextBox 2">
            <a:extLst>
              <a:ext uri="{FF2B5EF4-FFF2-40B4-BE49-F238E27FC236}">
                <a16:creationId xmlns:a16="http://schemas.microsoft.com/office/drawing/2014/main" id="{8CEBB3A1-44FC-6610-A3B0-284E66060AF4}"/>
              </a:ext>
            </a:extLst>
          </p:cNvPr>
          <p:cNvSpPr txBox="1"/>
          <p:nvPr/>
        </p:nvSpPr>
        <p:spPr>
          <a:xfrm>
            <a:off x="6822139" y="1772816"/>
            <a:ext cx="1566285" cy="369332"/>
          </a:xfrm>
          <a:prstGeom prst="rect">
            <a:avLst/>
          </a:prstGeom>
          <a:noFill/>
        </p:spPr>
        <p:txBody>
          <a:bodyPr wrap="square" rtlCol="0">
            <a:spAutoFit/>
          </a:bodyPr>
          <a:lstStyle/>
          <a:p>
            <a:pPr marL="285750" indent="-285750">
              <a:buFont typeface="Arial" panose="020B0604020202020204" pitchFamily="34" charset="0"/>
              <a:buChar char="•"/>
            </a:pPr>
            <a:r>
              <a:rPr lang="en-US" dirty="0"/>
              <a:t>BIG BEN</a:t>
            </a:r>
            <a:endParaRPr lang="ru-RU" dirty="0"/>
          </a:p>
        </p:txBody>
      </p:sp>
      <p:sp>
        <p:nvSpPr>
          <p:cNvPr id="4" name="TextBox 3">
            <a:extLst>
              <a:ext uri="{FF2B5EF4-FFF2-40B4-BE49-F238E27FC236}">
                <a16:creationId xmlns:a16="http://schemas.microsoft.com/office/drawing/2014/main" id="{4FB122B7-2C3F-F844-470B-367DD13D8D37}"/>
              </a:ext>
            </a:extLst>
          </p:cNvPr>
          <p:cNvSpPr txBox="1"/>
          <p:nvPr/>
        </p:nvSpPr>
        <p:spPr>
          <a:xfrm>
            <a:off x="6822139" y="2315595"/>
            <a:ext cx="1998333" cy="646331"/>
          </a:xfrm>
          <a:prstGeom prst="rect">
            <a:avLst/>
          </a:prstGeom>
          <a:noFill/>
        </p:spPr>
        <p:txBody>
          <a:bodyPr wrap="square" rtlCol="0">
            <a:spAutoFit/>
          </a:bodyPr>
          <a:lstStyle/>
          <a:p>
            <a:pPr marL="285750" indent="-285750">
              <a:buFont typeface="Arial" panose="020B0604020202020204" pitchFamily="34" charset="0"/>
              <a:buChar char="•"/>
            </a:pPr>
            <a:r>
              <a:rPr lang="en-US" dirty="0"/>
              <a:t>TOWER OF LONDON</a:t>
            </a:r>
            <a:endParaRPr lang="ru-RU" dirty="0"/>
          </a:p>
        </p:txBody>
      </p:sp>
    </p:spTree>
    <p:extLst>
      <p:ext uri="{BB962C8B-B14F-4D97-AF65-F5344CB8AC3E}">
        <p14:creationId xmlns:p14="http://schemas.microsoft.com/office/powerpoint/2010/main" val="4038655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solidFill>
              </a:rPr>
              <a:t>МЕТОД «КЛЮЧЕВЫЕ СЛОВА»</a:t>
            </a:r>
          </a:p>
        </p:txBody>
      </p:sp>
      <p:pic>
        <p:nvPicPr>
          <p:cNvPr id="6" name="Объект 5">
            <a:extLst>
              <a:ext uri="{FF2B5EF4-FFF2-40B4-BE49-F238E27FC236}">
                <a16:creationId xmlns:a16="http://schemas.microsoft.com/office/drawing/2014/main" id="{84D40EC8-8198-6415-BE82-2454EEB1E5A4}"/>
              </a:ext>
            </a:extLst>
          </p:cNvPr>
          <p:cNvPicPr>
            <a:picLocks noGrp="1" noChangeAspect="1"/>
          </p:cNvPicPr>
          <p:nvPr>
            <p:ph idx="1"/>
          </p:nvPr>
        </p:nvPicPr>
        <p:blipFill>
          <a:blip r:embed="rId2"/>
          <a:stretch>
            <a:fillRect/>
          </a:stretch>
        </p:blipFill>
        <p:spPr>
          <a:xfrm>
            <a:off x="971600" y="2315595"/>
            <a:ext cx="5346483" cy="3564322"/>
          </a:xfrm>
          <a:prstGeom prst="rect">
            <a:avLst/>
          </a:prstGeom>
        </p:spPr>
      </p:pic>
      <p:pic>
        <p:nvPicPr>
          <p:cNvPr id="5" name="Рисунок 4">
            <a:extLst>
              <a:ext uri="{FF2B5EF4-FFF2-40B4-BE49-F238E27FC236}">
                <a16:creationId xmlns:a16="http://schemas.microsoft.com/office/drawing/2014/main" id="{5B3CAE99-5BC6-ACA5-D4E7-469C302BEC32}"/>
              </a:ext>
            </a:extLst>
          </p:cNvPr>
          <p:cNvPicPr>
            <a:picLocks noChangeAspect="1"/>
          </p:cNvPicPr>
          <p:nvPr/>
        </p:nvPicPr>
        <p:blipFill>
          <a:blip r:embed="rId3"/>
          <a:stretch>
            <a:fillRect/>
          </a:stretch>
        </p:blipFill>
        <p:spPr>
          <a:xfrm>
            <a:off x="6822139" y="4610692"/>
            <a:ext cx="2130544" cy="2130544"/>
          </a:xfrm>
          <a:prstGeom prst="rect">
            <a:avLst/>
          </a:prstGeom>
        </p:spPr>
      </p:pic>
      <p:sp>
        <p:nvSpPr>
          <p:cNvPr id="7" name="TextBox 6">
            <a:extLst>
              <a:ext uri="{FF2B5EF4-FFF2-40B4-BE49-F238E27FC236}">
                <a16:creationId xmlns:a16="http://schemas.microsoft.com/office/drawing/2014/main" id="{4907E2FF-2D43-5A56-3962-A02B44D05146}"/>
              </a:ext>
            </a:extLst>
          </p:cNvPr>
          <p:cNvSpPr txBox="1"/>
          <p:nvPr/>
        </p:nvSpPr>
        <p:spPr>
          <a:xfrm>
            <a:off x="2475720" y="1648360"/>
            <a:ext cx="3888432" cy="461665"/>
          </a:xfrm>
          <a:prstGeom prst="rect">
            <a:avLst/>
          </a:prstGeom>
          <a:noFill/>
        </p:spPr>
        <p:txBody>
          <a:bodyPr wrap="square" rtlCol="0">
            <a:spAutoFit/>
          </a:bodyPr>
          <a:lstStyle/>
          <a:p>
            <a:r>
              <a:rPr lang="en-US" sz="2400" dirty="0"/>
              <a:t>FACES OF LONDON</a:t>
            </a:r>
            <a:endParaRPr lang="ru-RU" sz="2400" dirty="0"/>
          </a:p>
        </p:txBody>
      </p:sp>
      <p:sp>
        <p:nvSpPr>
          <p:cNvPr id="3" name="TextBox 2">
            <a:extLst>
              <a:ext uri="{FF2B5EF4-FFF2-40B4-BE49-F238E27FC236}">
                <a16:creationId xmlns:a16="http://schemas.microsoft.com/office/drawing/2014/main" id="{8CEBB3A1-44FC-6610-A3B0-284E66060AF4}"/>
              </a:ext>
            </a:extLst>
          </p:cNvPr>
          <p:cNvSpPr txBox="1"/>
          <p:nvPr/>
        </p:nvSpPr>
        <p:spPr>
          <a:xfrm>
            <a:off x="6822139" y="1772816"/>
            <a:ext cx="1566285" cy="369332"/>
          </a:xfrm>
          <a:prstGeom prst="rect">
            <a:avLst/>
          </a:prstGeom>
          <a:noFill/>
        </p:spPr>
        <p:txBody>
          <a:bodyPr wrap="square" rtlCol="0">
            <a:spAutoFit/>
          </a:bodyPr>
          <a:lstStyle/>
          <a:p>
            <a:pPr marL="285750" indent="-285750">
              <a:buFont typeface="Arial" panose="020B0604020202020204" pitchFamily="34" charset="0"/>
              <a:buChar char="•"/>
            </a:pPr>
            <a:r>
              <a:rPr lang="en-US" dirty="0"/>
              <a:t>BIG BEN</a:t>
            </a:r>
            <a:endParaRPr lang="ru-RU" dirty="0"/>
          </a:p>
        </p:txBody>
      </p:sp>
      <p:sp>
        <p:nvSpPr>
          <p:cNvPr id="4" name="TextBox 3">
            <a:extLst>
              <a:ext uri="{FF2B5EF4-FFF2-40B4-BE49-F238E27FC236}">
                <a16:creationId xmlns:a16="http://schemas.microsoft.com/office/drawing/2014/main" id="{4FB122B7-2C3F-F844-470B-367DD13D8D37}"/>
              </a:ext>
            </a:extLst>
          </p:cNvPr>
          <p:cNvSpPr txBox="1"/>
          <p:nvPr/>
        </p:nvSpPr>
        <p:spPr>
          <a:xfrm>
            <a:off x="6822139" y="2315595"/>
            <a:ext cx="1998333" cy="646331"/>
          </a:xfrm>
          <a:prstGeom prst="rect">
            <a:avLst/>
          </a:prstGeom>
          <a:noFill/>
        </p:spPr>
        <p:txBody>
          <a:bodyPr wrap="square" rtlCol="0">
            <a:spAutoFit/>
          </a:bodyPr>
          <a:lstStyle/>
          <a:p>
            <a:pPr marL="285750" indent="-285750">
              <a:buFont typeface="Arial" panose="020B0604020202020204" pitchFamily="34" charset="0"/>
              <a:buChar char="•"/>
            </a:pPr>
            <a:r>
              <a:rPr lang="en-US" dirty="0"/>
              <a:t>TOWER OF LONDON</a:t>
            </a:r>
            <a:endParaRPr lang="ru-RU" dirty="0"/>
          </a:p>
        </p:txBody>
      </p:sp>
      <p:sp>
        <p:nvSpPr>
          <p:cNvPr id="8" name="TextBox 7">
            <a:extLst>
              <a:ext uri="{FF2B5EF4-FFF2-40B4-BE49-F238E27FC236}">
                <a16:creationId xmlns:a16="http://schemas.microsoft.com/office/drawing/2014/main" id="{1BAA3265-AE7A-CA7E-99FE-8DC2AEE37ABC}"/>
              </a:ext>
            </a:extLst>
          </p:cNvPr>
          <p:cNvSpPr txBox="1"/>
          <p:nvPr/>
        </p:nvSpPr>
        <p:spPr>
          <a:xfrm>
            <a:off x="6822139" y="3068960"/>
            <a:ext cx="1864661" cy="369332"/>
          </a:xfrm>
          <a:prstGeom prst="rect">
            <a:avLst/>
          </a:prstGeom>
          <a:noFill/>
        </p:spPr>
        <p:txBody>
          <a:bodyPr wrap="square" rtlCol="0">
            <a:spAutoFit/>
          </a:bodyPr>
          <a:lstStyle/>
          <a:p>
            <a:pPr marL="285750" indent="-285750">
              <a:buFont typeface="Arial" panose="020B0604020202020204" pitchFamily="34" charset="0"/>
              <a:buChar char="•"/>
            </a:pPr>
            <a:r>
              <a:rPr lang="en-US" dirty="0"/>
              <a:t>THAMES</a:t>
            </a:r>
            <a:endParaRPr lang="ru-RU" dirty="0"/>
          </a:p>
        </p:txBody>
      </p:sp>
    </p:spTree>
    <p:extLst>
      <p:ext uri="{BB962C8B-B14F-4D97-AF65-F5344CB8AC3E}">
        <p14:creationId xmlns:p14="http://schemas.microsoft.com/office/powerpoint/2010/main" val="901545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solidFill>
              </a:rPr>
              <a:t>МЕТОД «КЛЮЧЕВЫЕ СЛОВА»</a:t>
            </a:r>
          </a:p>
        </p:txBody>
      </p:sp>
      <p:pic>
        <p:nvPicPr>
          <p:cNvPr id="6" name="Объект 5">
            <a:extLst>
              <a:ext uri="{FF2B5EF4-FFF2-40B4-BE49-F238E27FC236}">
                <a16:creationId xmlns:a16="http://schemas.microsoft.com/office/drawing/2014/main" id="{84D40EC8-8198-6415-BE82-2454EEB1E5A4}"/>
              </a:ext>
            </a:extLst>
          </p:cNvPr>
          <p:cNvPicPr>
            <a:picLocks noGrp="1" noChangeAspect="1"/>
          </p:cNvPicPr>
          <p:nvPr>
            <p:ph idx="1"/>
          </p:nvPr>
        </p:nvPicPr>
        <p:blipFill>
          <a:blip r:embed="rId2"/>
          <a:stretch>
            <a:fillRect/>
          </a:stretch>
        </p:blipFill>
        <p:spPr>
          <a:xfrm>
            <a:off x="971600" y="2315595"/>
            <a:ext cx="5346483" cy="3564322"/>
          </a:xfrm>
          <a:prstGeom prst="rect">
            <a:avLst/>
          </a:prstGeom>
        </p:spPr>
      </p:pic>
      <p:pic>
        <p:nvPicPr>
          <p:cNvPr id="5" name="Рисунок 4">
            <a:extLst>
              <a:ext uri="{FF2B5EF4-FFF2-40B4-BE49-F238E27FC236}">
                <a16:creationId xmlns:a16="http://schemas.microsoft.com/office/drawing/2014/main" id="{5B3CAE99-5BC6-ACA5-D4E7-469C302BEC32}"/>
              </a:ext>
            </a:extLst>
          </p:cNvPr>
          <p:cNvPicPr>
            <a:picLocks noChangeAspect="1"/>
          </p:cNvPicPr>
          <p:nvPr/>
        </p:nvPicPr>
        <p:blipFill>
          <a:blip r:embed="rId3"/>
          <a:stretch>
            <a:fillRect/>
          </a:stretch>
        </p:blipFill>
        <p:spPr>
          <a:xfrm>
            <a:off x="6823243" y="4653136"/>
            <a:ext cx="2130544" cy="2130544"/>
          </a:xfrm>
          <a:prstGeom prst="rect">
            <a:avLst/>
          </a:prstGeom>
        </p:spPr>
      </p:pic>
      <p:sp>
        <p:nvSpPr>
          <p:cNvPr id="7" name="TextBox 6">
            <a:extLst>
              <a:ext uri="{FF2B5EF4-FFF2-40B4-BE49-F238E27FC236}">
                <a16:creationId xmlns:a16="http://schemas.microsoft.com/office/drawing/2014/main" id="{4907E2FF-2D43-5A56-3962-A02B44D05146}"/>
              </a:ext>
            </a:extLst>
          </p:cNvPr>
          <p:cNvSpPr txBox="1"/>
          <p:nvPr/>
        </p:nvSpPr>
        <p:spPr>
          <a:xfrm>
            <a:off x="2475720" y="1648360"/>
            <a:ext cx="3888432" cy="461665"/>
          </a:xfrm>
          <a:prstGeom prst="rect">
            <a:avLst/>
          </a:prstGeom>
          <a:noFill/>
        </p:spPr>
        <p:txBody>
          <a:bodyPr wrap="square" rtlCol="0">
            <a:spAutoFit/>
          </a:bodyPr>
          <a:lstStyle/>
          <a:p>
            <a:r>
              <a:rPr lang="en-US" sz="2400" dirty="0"/>
              <a:t>FACES OF LONDON</a:t>
            </a:r>
            <a:endParaRPr lang="ru-RU" sz="2400" dirty="0"/>
          </a:p>
        </p:txBody>
      </p:sp>
      <p:sp>
        <p:nvSpPr>
          <p:cNvPr id="3" name="TextBox 2">
            <a:extLst>
              <a:ext uri="{FF2B5EF4-FFF2-40B4-BE49-F238E27FC236}">
                <a16:creationId xmlns:a16="http://schemas.microsoft.com/office/drawing/2014/main" id="{8CEBB3A1-44FC-6610-A3B0-284E66060AF4}"/>
              </a:ext>
            </a:extLst>
          </p:cNvPr>
          <p:cNvSpPr txBox="1"/>
          <p:nvPr/>
        </p:nvSpPr>
        <p:spPr>
          <a:xfrm>
            <a:off x="6822139" y="1772816"/>
            <a:ext cx="1566285" cy="369332"/>
          </a:xfrm>
          <a:prstGeom prst="rect">
            <a:avLst/>
          </a:prstGeom>
          <a:noFill/>
        </p:spPr>
        <p:txBody>
          <a:bodyPr wrap="square" rtlCol="0">
            <a:spAutoFit/>
          </a:bodyPr>
          <a:lstStyle/>
          <a:p>
            <a:pPr marL="285750" indent="-285750">
              <a:buFont typeface="Arial" panose="020B0604020202020204" pitchFamily="34" charset="0"/>
              <a:buChar char="•"/>
            </a:pPr>
            <a:r>
              <a:rPr lang="en-US" dirty="0"/>
              <a:t>BIG BEN</a:t>
            </a:r>
            <a:endParaRPr lang="ru-RU" dirty="0"/>
          </a:p>
        </p:txBody>
      </p:sp>
      <p:sp>
        <p:nvSpPr>
          <p:cNvPr id="4" name="TextBox 3">
            <a:extLst>
              <a:ext uri="{FF2B5EF4-FFF2-40B4-BE49-F238E27FC236}">
                <a16:creationId xmlns:a16="http://schemas.microsoft.com/office/drawing/2014/main" id="{4FB122B7-2C3F-F844-470B-367DD13D8D37}"/>
              </a:ext>
            </a:extLst>
          </p:cNvPr>
          <p:cNvSpPr txBox="1"/>
          <p:nvPr/>
        </p:nvSpPr>
        <p:spPr>
          <a:xfrm>
            <a:off x="6822139" y="2315595"/>
            <a:ext cx="1998333" cy="646331"/>
          </a:xfrm>
          <a:prstGeom prst="rect">
            <a:avLst/>
          </a:prstGeom>
          <a:noFill/>
        </p:spPr>
        <p:txBody>
          <a:bodyPr wrap="square" rtlCol="0">
            <a:spAutoFit/>
          </a:bodyPr>
          <a:lstStyle/>
          <a:p>
            <a:pPr marL="285750" indent="-285750">
              <a:buFont typeface="Arial" panose="020B0604020202020204" pitchFamily="34" charset="0"/>
              <a:buChar char="•"/>
            </a:pPr>
            <a:r>
              <a:rPr lang="en-US" dirty="0"/>
              <a:t>TOWER OF LONDON</a:t>
            </a:r>
            <a:endParaRPr lang="ru-RU" dirty="0"/>
          </a:p>
        </p:txBody>
      </p:sp>
      <p:sp>
        <p:nvSpPr>
          <p:cNvPr id="8" name="TextBox 7">
            <a:extLst>
              <a:ext uri="{FF2B5EF4-FFF2-40B4-BE49-F238E27FC236}">
                <a16:creationId xmlns:a16="http://schemas.microsoft.com/office/drawing/2014/main" id="{1BAA3265-AE7A-CA7E-99FE-8DC2AEE37ABC}"/>
              </a:ext>
            </a:extLst>
          </p:cNvPr>
          <p:cNvSpPr txBox="1"/>
          <p:nvPr/>
        </p:nvSpPr>
        <p:spPr>
          <a:xfrm>
            <a:off x="6822139" y="3068960"/>
            <a:ext cx="1864661" cy="369332"/>
          </a:xfrm>
          <a:prstGeom prst="rect">
            <a:avLst/>
          </a:prstGeom>
          <a:noFill/>
        </p:spPr>
        <p:txBody>
          <a:bodyPr wrap="square" rtlCol="0">
            <a:spAutoFit/>
          </a:bodyPr>
          <a:lstStyle/>
          <a:p>
            <a:pPr marL="285750" indent="-285750">
              <a:buFont typeface="Arial" panose="020B0604020202020204" pitchFamily="34" charset="0"/>
              <a:buChar char="•"/>
            </a:pPr>
            <a:r>
              <a:rPr lang="en-US" dirty="0"/>
              <a:t>THAMES</a:t>
            </a:r>
            <a:endParaRPr lang="ru-RU" dirty="0"/>
          </a:p>
        </p:txBody>
      </p:sp>
      <p:sp>
        <p:nvSpPr>
          <p:cNvPr id="9" name="TextBox 8">
            <a:extLst>
              <a:ext uri="{FF2B5EF4-FFF2-40B4-BE49-F238E27FC236}">
                <a16:creationId xmlns:a16="http://schemas.microsoft.com/office/drawing/2014/main" id="{84191A86-DCF9-BE98-3339-D849E28EFDD7}"/>
              </a:ext>
            </a:extLst>
          </p:cNvPr>
          <p:cNvSpPr txBox="1"/>
          <p:nvPr/>
        </p:nvSpPr>
        <p:spPr>
          <a:xfrm>
            <a:off x="6822139" y="3861048"/>
            <a:ext cx="2130544" cy="646331"/>
          </a:xfrm>
          <a:prstGeom prst="rect">
            <a:avLst/>
          </a:prstGeom>
          <a:noFill/>
        </p:spPr>
        <p:txBody>
          <a:bodyPr wrap="square" rtlCol="0">
            <a:spAutoFit/>
          </a:bodyPr>
          <a:lstStyle/>
          <a:p>
            <a:pPr marL="285750" indent="-285750">
              <a:buFont typeface="Arial" panose="020B0604020202020204" pitchFamily="34" charset="0"/>
              <a:buChar char="•"/>
            </a:pPr>
            <a:r>
              <a:rPr lang="en-US" dirty="0"/>
              <a:t>BEEFEATERS</a:t>
            </a:r>
            <a:r>
              <a:rPr lang="ru-RU" dirty="0"/>
              <a:t>, </a:t>
            </a:r>
            <a:r>
              <a:rPr lang="en-US" dirty="0"/>
              <a:t>etc.</a:t>
            </a:r>
            <a:endParaRPr lang="ru-RU" dirty="0"/>
          </a:p>
        </p:txBody>
      </p:sp>
    </p:spTree>
    <p:extLst>
      <p:ext uri="{BB962C8B-B14F-4D97-AF65-F5344CB8AC3E}">
        <p14:creationId xmlns:p14="http://schemas.microsoft.com/office/powerpoint/2010/main" val="4200265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43000"/>
          </a:xfrm>
        </p:spPr>
        <p:txBody>
          <a:bodyPr/>
          <a:lstStyle/>
          <a:p>
            <a:r>
              <a:rPr lang="ru-RU" dirty="0">
                <a:solidFill>
                  <a:schemeClr val="tx2"/>
                </a:solidFill>
              </a:rPr>
              <a:t>МЕТОД  «ДЕТЕКТИВЫ»</a:t>
            </a:r>
          </a:p>
        </p:txBody>
      </p:sp>
      <p:pic>
        <p:nvPicPr>
          <p:cNvPr id="6" name="Рисунок 5">
            <a:extLst>
              <a:ext uri="{FF2B5EF4-FFF2-40B4-BE49-F238E27FC236}">
                <a16:creationId xmlns:a16="http://schemas.microsoft.com/office/drawing/2014/main" id="{47606C23-0FDB-A775-4DB4-1A9D3326881F}"/>
              </a:ext>
            </a:extLst>
          </p:cNvPr>
          <p:cNvPicPr>
            <a:picLocks noChangeAspect="1"/>
          </p:cNvPicPr>
          <p:nvPr/>
        </p:nvPicPr>
        <p:blipFill>
          <a:blip r:embed="rId2"/>
          <a:stretch>
            <a:fillRect/>
          </a:stretch>
        </p:blipFill>
        <p:spPr>
          <a:xfrm>
            <a:off x="5321916" y="1264643"/>
            <a:ext cx="3393026" cy="1986334"/>
          </a:xfrm>
          <a:prstGeom prst="rect">
            <a:avLst/>
          </a:prstGeom>
        </p:spPr>
      </p:pic>
      <p:pic>
        <p:nvPicPr>
          <p:cNvPr id="11" name="Рисунок 10">
            <a:extLst>
              <a:ext uri="{FF2B5EF4-FFF2-40B4-BE49-F238E27FC236}">
                <a16:creationId xmlns:a16="http://schemas.microsoft.com/office/drawing/2014/main" id="{9D2910D6-FCC2-F71B-424A-753B9826C20B}"/>
              </a:ext>
            </a:extLst>
          </p:cNvPr>
          <p:cNvPicPr>
            <a:picLocks noChangeAspect="1"/>
          </p:cNvPicPr>
          <p:nvPr/>
        </p:nvPicPr>
        <p:blipFill>
          <a:blip r:embed="rId3"/>
          <a:stretch>
            <a:fillRect/>
          </a:stretch>
        </p:blipFill>
        <p:spPr>
          <a:xfrm>
            <a:off x="6083452" y="3057848"/>
            <a:ext cx="2909694" cy="2691504"/>
          </a:xfrm>
          <a:prstGeom prst="rect">
            <a:avLst/>
          </a:prstGeom>
        </p:spPr>
      </p:pic>
      <p:pic>
        <p:nvPicPr>
          <p:cNvPr id="4" name="Рисунок 3">
            <a:extLst>
              <a:ext uri="{FF2B5EF4-FFF2-40B4-BE49-F238E27FC236}">
                <a16:creationId xmlns:a16="http://schemas.microsoft.com/office/drawing/2014/main" id="{1AB8E68A-A644-72E1-02ED-606D18748DA9}"/>
              </a:ext>
            </a:extLst>
          </p:cNvPr>
          <p:cNvPicPr>
            <a:picLocks noChangeAspect="1"/>
          </p:cNvPicPr>
          <p:nvPr/>
        </p:nvPicPr>
        <p:blipFill>
          <a:blip r:embed="rId4"/>
          <a:stretch>
            <a:fillRect/>
          </a:stretch>
        </p:blipFill>
        <p:spPr>
          <a:xfrm>
            <a:off x="467544" y="1417638"/>
            <a:ext cx="2934072" cy="1509825"/>
          </a:xfrm>
          <a:prstGeom prst="rect">
            <a:avLst/>
          </a:prstGeom>
        </p:spPr>
      </p:pic>
      <p:pic>
        <p:nvPicPr>
          <p:cNvPr id="7" name="Рисунок 6">
            <a:extLst>
              <a:ext uri="{FF2B5EF4-FFF2-40B4-BE49-F238E27FC236}">
                <a16:creationId xmlns:a16="http://schemas.microsoft.com/office/drawing/2014/main" id="{EA6ADD3F-A1A0-0D7A-16A5-44AD965B9F8D}"/>
              </a:ext>
            </a:extLst>
          </p:cNvPr>
          <p:cNvPicPr>
            <a:picLocks noChangeAspect="1"/>
          </p:cNvPicPr>
          <p:nvPr/>
        </p:nvPicPr>
        <p:blipFill>
          <a:blip r:embed="rId5"/>
          <a:stretch>
            <a:fillRect/>
          </a:stretch>
        </p:blipFill>
        <p:spPr>
          <a:xfrm>
            <a:off x="326740" y="3024469"/>
            <a:ext cx="1607840" cy="1607840"/>
          </a:xfrm>
          <a:prstGeom prst="rect">
            <a:avLst/>
          </a:prstGeom>
        </p:spPr>
      </p:pic>
      <p:pic>
        <p:nvPicPr>
          <p:cNvPr id="8" name="Рисунок 7">
            <a:extLst>
              <a:ext uri="{FF2B5EF4-FFF2-40B4-BE49-F238E27FC236}">
                <a16:creationId xmlns:a16="http://schemas.microsoft.com/office/drawing/2014/main" id="{DF77D3DA-703A-CD0E-40C2-038E0F5A1C71}"/>
              </a:ext>
            </a:extLst>
          </p:cNvPr>
          <p:cNvPicPr>
            <a:picLocks noChangeAspect="1"/>
          </p:cNvPicPr>
          <p:nvPr/>
        </p:nvPicPr>
        <p:blipFill>
          <a:blip r:embed="rId6"/>
          <a:stretch>
            <a:fillRect/>
          </a:stretch>
        </p:blipFill>
        <p:spPr>
          <a:xfrm>
            <a:off x="2884467" y="2585158"/>
            <a:ext cx="2696664" cy="2020919"/>
          </a:xfrm>
          <a:prstGeom prst="rect">
            <a:avLst/>
          </a:prstGeom>
        </p:spPr>
      </p:pic>
      <p:pic>
        <p:nvPicPr>
          <p:cNvPr id="13" name="Рисунок 12">
            <a:extLst>
              <a:ext uri="{FF2B5EF4-FFF2-40B4-BE49-F238E27FC236}">
                <a16:creationId xmlns:a16="http://schemas.microsoft.com/office/drawing/2014/main" id="{B0B46B43-CA9A-4F78-42BA-577D4C88D189}"/>
              </a:ext>
            </a:extLst>
          </p:cNvPr>
          <p:cNvPicPr>
            <a:picLocks noChangeAspect="1"/>
          </p:cNvPicPr>
          <p:nvPr/>
        </p:nvPicPr>
        <p:blipFill>
          <a:blip r:embed="rId7"/>
          <a:stretch>
            <a:fillRect/>
          </a:stretch>
        </p:blipFill>
        <p:spPr>
          <a:xfrm>
            <a:off x="237444" y="4775043"/>
            <a:ext cx="2826425" cy="1884283"/>
          </a:xfrm>
          <a:prstGeom prst="rect">
            <a:avLst/>
          </a:prstGeom>
        </p:spPr>
      </p:pic>
      <p:pic>
        <p:nvPicPr>
          <p:cNvPr id="17" name="Рисунок 16">
            <a:extLst>
              <a:ext uri="{FF2B5EF4-FFF2-40B4-BE49-F238E27FC236}">
                <a16:creationId xmlns:a16="http://schemas.microsoft.com/office/drawing/2014/main" id="{9F2EDD53-9112-A117-FAFC-7C42F67757EC}"/>
              </a:ext>
            </a:extLst>
          </p:cNvPr>
          <p:cNvPicPr>
            <a:picLocks noChangeAspect="1"/>
          </p:cNvPicPr>
          <p:nvPr/>
        </p:nvPicPr>
        <p:blipFill>
          <a:blip r:embed="rId8"/>
          <a:stretch>
            <a:fillRect/>
          </a:stretch>
        </p:blipFill>
        <p:spPr>
          <a:xfrm>
            <a:off x="1453649" y="3144055"/>
            <a:ext cx="2017614" cy="1293057"/>
          </a:xfrm>
          <a:prstGeom prst="rect">
            <a:avLst/>
          </a:prstGeom>
        </p:spPr>
      </p:pic>
      <p:pic>
        <p:nvPicPr>
          <p:cNvPr id="20" name="Рисунок 19">
            <a:extLst>
              <a:ext uri="{FF2B5EF4-FFF2-40B4-BE49-F238E27FC236}">
                <a16:creationId xmlns:a16="http://schemas.microsoft.com/office/drawing/2014/main" id="{518DCB51-A7A8-2E55-1AB8-72F6417C0830}"/>
              </a:ext>
            </a:extLst>
          </p:cNvPr>
          <p:cNvPicPr>
            <a:picLocks noChangeAspect="1"/>
          </p:cNvPicPr>
          <p:nvPr/>
        </p:nvPicPr>
        <p:blipFill>
          <a:blip r:embed="rId9"/>
          <a:stretch>
            <a:fillRect/>
          </a:stretch>
        </p:blipFill>
        <p:spPr>
          <a:xfrm>
            <a:off x="3185040" y="4957027"/>
            <a:ext cx="2773920" cy="1505843"/>
          </a:xfrm>
          <a:prstGeom prst="rect">
            <a:avLst/>
          </a:prstGeom>
        </p:spPr>
      </p:pic>
      <p:pic>
        <p:nvPicPr>
          <p:cNvPr id="19" name="Рисунок 18">
            <a:extLst>
              <a:ext uri="{FF2B5EF4-FFF2-40B4-BE49-F238E27FC236}">
                <a16:creationId xmlns:a16="http://schemas.microsoft.com/office/drawing/2014/main" id="{51668979-3E82-9C65-B692-8FB9067358FE}"/>
              </a:ext>
            </a:extLst>
          </p:cNvPr>
          <p:cNvPicPr>
            <a:picLocks noChangeAspect="1"/>
          </p:cNvPicPr>
          <p:nvPr/>
        </p:nvPicPr>
        <p:blipFill>
          <a:blip r:embed="rId10"/>
          <a:stretch>
            <a:fillRect/>
          </a:stretch>
        </p:blipFill>
        <p:spPr>
          <a:xfrm>
            <a:off x="5094405" y="5898252"/>
            <a:ext cx="1729109" cy="938411"/>
          </a:xfrm>
          <a:prstGeom prst="rect">
            <a:avLst/>
          </a:prstGeom>
        </p:spPr>
      </p:pic>
    </p:spTree>
    <p:extLst>
      <p:ext uri="{BB962C8B-B14F-4D97-AF65-F5344CB8AC3E}">
        <p14:creationId xmlns:p14="http://schemas.microsoft.com/office/powerpoint/2010/main" val="1076104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046570C9-D1A6-598C-9F98-018CCC287497}"/>
              </a:ext>
            </a:extLst>
          </p:cNvPr>
          <p:cNvPicPr>
            <a:picLocks noChangeAspect="1"/>
          </p:cNvPicPr>
          <p:nvPr/>
        </p:nvPicPr>
        <p:blipFill>
          <a:blip r:embed="rId2"/>
          <a:stretch>
            <a:fillRect/>
          </a:stretch>
        </p:blipFill>
        <p:spPr>
          <a:xfrm>
            <a:off x="2092721" y="2219167"/>
            <a:ext cx="2864918" cy="2882937"/>
          </a:xfrm>
          <a:prstGeom prst="rect">
            <a:avLst/>
          </a:prstGeom>
        </p:spPr>
      </p:pic>
      <p:pic>
        <p:nvPicPr>
          <p:cNvPr id="14" name="Рисунок 13">
            <a:extLst>
              <a:ext uri="{FF2B5EF4-FFF2-40B4-BE49-F238E27FC236}">
                <a16:creationId xmlns:a16="http://schemas.microsoft.com/office/drawing/2014/main" id="{7879DB1B-87B8-9F0B-A30C-3A8563A93121}"/>
              </a:ext>
            </a:extLst>
          </p:cNvPr>
          <p:cNvPicPr>
            <a:picLocks noChangeAspect="1"/>
          </p:cNvPicPr>
          <p:nvPr/>
        </p:nvPicPr>
        <p:blipFill>
          <a:blip r:embed="rId3"/>
          <a:stretch>
            <a:fillRect/>
          </a:stretch>
        </p:blipFill>
        <p:spPr>
          <a:xfrm>
            <a:off x="4767729" y="1033815"/>
            <a:ext cx="2490857" cy="2483097"/>
          </a:xfrm>
          <a:prstGeom prst="rect">
            <a:avLst/>
          </a:prstGeom>
        </p:spPr>
      </p:pic>
      <p:sp>
        <p:nvSpPr>
          <p:cNvPr id="6" name="Объект 5">
            <a:extLst>
              <a:ext uri="{FF2B5EF4-FFF2-40B4-BE49-F238E27FC236}">
                <a16:creationId xmlns:a16="http://schemas.microsoft.com/office/drawing/2014/main" id="{97B19D2E-8263-F848-12FF-23DA6B336462}"/>
              </a:ext>
            </a:extLst>
          </p:cNvPr>
          <p:cNvSpPr>
            <a:spLocks noGrp="1"/>
          </p:cNvSpPr>
          <p:nvPr>
            <p:ph sz="half" idx="1"/>
          </p:nvPr>
        </p:nvSpPr>
        <p:spPr>
          <a:xfrm>
            <a:off x="457200" y="255222"/>
            <a:ext cx="4038600" cy="5870941"/>
          </a:xfrm>
        </p:spPr>
        <p:txBody>
          <a:bodyPr/>
          <a:lstStyle/>
          <a:p>
            <a:pPr algn="ctr"/>
            <a:r>
              <a:rPr lang="ru-RU" dirty="0">
                <a:solidFill>
                  <a:srgbClr val="002060"/>
                </a:solidFill>
              </a:rPr>
              <a:t>МЕТОД </a:t>
            </a:r>
          </a:p>
          <a:p>
            <a:pPr marL="0" indent="0" algn="ctr">
              <a:buNone/>
            </a:pPr>
            <a:r>
              <a:rPr lang="ru-RU" dirty="0">
                <a:solidFill>
                  <a:srgbClr val="002060"/>
                </a:solidFill>
              </a:rPr>
              <a:t>«ШАХМАТНАЯ ДОСКА</a:t>
            </a:r>
            <a:endParaRPr lang="ru-RU" dirty="0"/>
          </a:p>
        </p:txBody>
      </p:sp>
      <p:pic>
        <p:nvPicPr>
          <p:cNvPr id="4" name="Рисунок 3">
            <a:extLst>
              <a:ext uri="{FF2B5EF4-FFF2-40B4-BE49-F238E27FC236}">
                <a16:creationId xmlns:a16="http://schemas.microsoft.com/office/drawing/2014/main" id="{FD11FC16-B745-0B4A-EE92-338B2D6FF642}"/>
              </a:ext>
            </a:extLst>
          </p:cNvPr>
          <p:cNvPicPr>
            <a:picLocks noChangeAspect="1"/>
          </p:cNvPicPr>
          <p:nvPr/>
        </p:nvPicPr>
        <p:blipFill>
          <a:blip r:embed="rId4"/>
          <a:stretch>
            <a:fillRect/>
          </a:stretch>
        </p:blipFill>
        <p:spPr>
          <a:xfrm>
            <a:off x="304800" y="4382590"/>
            <a:ext cx="2087579" cy="2087579"/>
          </a:xfrm>
          <a:prstGeom prst="rect">
            <a:avLst/>
          </a:prstGeom>
        </p:spPr>
      </p:pic>
      <p:sp>
        <p:nvSpPr>
          <p:cNvPr id="9" name="AutoShape 2">
            <a:extLst>
              <a:ext uri="{FF2B5EF4-FFF2-40B4-BE49-F238E27FC236}">
                <a16:creationId xmlns:a16="http://schemas.microsoft.com/office/drawing/2014/main" id="{1B87D666-5C88-F028-FEA8-8ED3EDD2B06A}"/>
              </a:ext>
            </a:extLst>
          </p:cNvPr>
          <p:cNvSpPr>
            <a:spLocks noGrp="1" noChangeAspect="1" noChangeArrowheads="1"/>
          </p:cNvSpPr>
          <p:nvPr>
            <p:ph sz="half" idx="2"/>
          </p:nvPr>
        </p:nvSpPr>
        <p:spPr bwMode="auto">
          <a:xfrm>
            <a:off x="4648200" y="255222"/>
            <a:ext cx="4038600" cy="5870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r>
              <a:rPr lang="ru-RU" dirty="0">
                <a:solidFill>
                  <a:srgbClr val="002060"/>
                </a:solidFill>
              </a:rPr>
              <a:t>МЕТОД </a:t>
            </a:r>
          </a:p>
          <a:p>
            <a:pPr marL="0" indent="0" algn="ctr">
              <a:buNone/>
            </a:pPr>
            <a:r>
              <a:rPr lang="ru-RU" dirty="0">
                <a:solidFill>
                  <a:srgbClr val="002060"/>
                </a:solidFill>
              </a:rPr>
              <a:t>«ПОЧТОВЫЙ ЯЩИК»</a:t>
            </a:r>
            <a:endParaRPr lang="ru-RU" dirty="0"/>
          </a:p>
        </p:txBody>
      </p:sp>
      <p:pic>
        <p:nvPicPr>
          <p:cNvPr id="10" name="Рисунок 9">
            <a:extLst>
              <a:ext uri="{FF2B5EF4-FFF2-40B4-BE49-F238E27FC236}">
                <a16:creationId xmlns:a16="http://schemas.microsoft.com/office/drawing/2014/main" id="{5DFF20A9-5612-8FC0-5616-7F57CB1104FC}"/>
              </a:ext>
            </a:extLst>
          </p:cNvPr>
          <p:cNvPicPr>
            <a:picLocks noChangeAspect="1"/>
          </p:cNvPicPr>
          <p:nvPr/>
        </p:nvPicPr>
        <p:blipFill>
          <a:blip r:embed="rId5"/>
          <a:stretch>
            <a:fillRect/>
          </a:stretch>
        </p:blipFill>
        <p:spPr>
          <a:xfrm>
            <a:off x="52974" y="1431620"/>
            <a:ext cx="2598600" cy="2598600"/>
          </a:xfrm>
          <a:prstGeom prst="rect">
            <a:avLst/>
          </a:prstGeom>
        </p:spPr>
      </p:pic>
      <p:pic>
        <p:nvPicPr>
          <p:cNvPr id="12" name="Рисунок 11">
            <a:extLst>
              <a:ext uri="{FF2B5EF4-FFF2-40B4-BE49-F238E27FC236}">
                <a16:creationId xmlns:a16="http://schemas.microsoft.com/office/drawing/2014/main" id="{D2B16DF0-3D5A-6BA0-8B5B-9FBC5CA233CC}"/>
              </a:ext>
            </a:extLst>
          </p:cNvPr>
          <p:cNvPicPr>
            <a:picLocks noChangeAspect="1"/>
          </p:cNvPicPr>
          <p:nvPr/>
        </p:nvPicPr>
        <p:blipFill>
          <a:blip r:embed="rId6"/>
          <a:stretch>
            <a:fillRect/>
          </a:stretch>
        </p:blipFill>
        <p:spPr>
          <a:xfrm rot="19726209">
            <a:off x="4241715" y="3927875"/>
            <a:ext cx="2861463" cy="2198429"/>
          </a:xfrm>
          <a:prstGeom prst="rect">
            <a:avLst/>
          </a:prstGeom>
        </p:spPr>
      </p:pic>
      <p:pic>
        <p:nvPicPr>
          <p:cNvPr id="13" name="Рисунок 12">
            <a:extLst>
              <a:ext uri="{FF2B5EF4-FFF2-40B4-BE49-F238E27FC236}">
                <a16:creationId xmlns:a16="http://schemas.microsoft.com/office/drawing/2014/main" id="{AE3F73FE-2C19-5D2D-ECC0-9FF7416F4FED}"/>
              </a:ext>
            </a:extLst>
          </p:cNvPr>
          <p:cNvPicPr>
            <a:picLocks noChangeAspect="1"/>
          </p:cNvPicPr>
          <p:nvPr/>
        </p:nvPicPr>
        <p:blipFill>
          <a:blip r:embed="rId7"/>
          <a:stretch>
            <a:fillRect/>
          </a:stretch>
        </p:blipFill>
        <p:spPr>
          <a:xfrm>
            <a:off x="6372200" y="4325330"/>
            <a:ext cx="2790755" cy="2388874"/>
          </a:xfrm>
          <a:prstGeom prst="rect">
            <a:avLst/>
          </a:prstGeom>
        </p:spPr>
      </p:pic>
      <p:pic>
        <p:nvPicPr>
          <p:cNvPr id="15" name="Рисунок 14">
            <a:extLst>
              <a:ext uri="{FF2B5EF4-FFF2-40B4-BE49-F238E27FC236}">
                <a16:creationId xmlns:a16="http://schemas.microsoft.com/office/drawing/2014/main" id="{4B5E254D-BC47-7BBF-F51C-7A89BA38E44C}"/>
              </a:ext>
            </a:extLst>
          </p:cNvPr>
          <p:cNvPicPr>
            <a:picLocks noChangeAspect="1"/>
          </p:cNvPicPr>
          <p:nvPr/>
        </p:nvPicPr>
        <p:blipFill>
          <a:blip r:embed="rId8"/>
          <a:stretch>
            <a:fillRect/>
          </a:stretch>
        </p:blipFill>
        <p:spPr>
          <a:xfrm>
            <a:off x="6732799" y="1618869"/>
            <a:ext cx="1940348" cy="1726492"/>
          </a:xfrm>
          <a:prstGeom prst="rect">
            <a:avLst/>
          </a:prstGeom>
        </p:spPr>
      </p:pic>
      <p:sp>
        <p:nvSpPr>
          <p:cNvPr id="2" name="TextBox 1">
            <a:extLst>
              <a:ext uri="{FF2B5EF4-FFF2-40B4-BE49-F238E27FC236}">
                <a16:creationId xmlns:a16="http://schemas.microsoft.com/office/drawing/2014/main" id="{A10929F3-18C9-0DB8-0AF6-3AC8AB35B1DE}"/>
              </a:ext>
            </a:extLst>
          </p:cNvPr>
          <p:cNvSpPr txBox="1"/>
          <p:nvPr/>
        </p:nvSpPr>
        <p:spPr>
          <a:xfrm rot="19337168">
            <a:off x="4510561" y="4424482"/>
            <a:ext cx="2107475" cy="461665"/>
          </a:xfrm>
          <a:prstGeom prst="rect">
            <a:avLst/>
          </a:prstGeom>
          <a:noFill/>
        </p:spPr>
        <p:txBody>
          <a:bodyPr wrap="square" rtlCol="0">
            <a:spAutoFit/>
          </a:bodyPr>
          <a:lstStyle/>
          <a:p>
            <a:r>
              <a:rPr lang="en-US" sz="1200" i="1" dirty="0">
                <a:latin typeface="Arial" panose="020B0604020202020204" pitchFamily="34" charset="0"/>
                <a:cs typeface="Arial" panose="020B0604020202020204" pitchFamily="34" charset="0"/>
              </a:rPr>
              <a:t>What did I learn today?</a:t>
            </a:r>
          </a:p>
          <a:p>
            <a:r>
              <a:rPr lang="en-US" sz="1200" i="1" dirty="0">
                <a:latin typeface="Arial" panose="020B0604020202020204" pitchFamily="34" charset="0"/>
                <a:cs typeface="Arial" panose="020B0604020202020204" pitchFamily="34" charset="0"/>
              </a:rPr>
              <a:t>What did I do well?</a:t>
            </a:r>
          </a:p>
        </p:txBody>
      </p:sp>
      <p:sp>
        <p:nvSpPr>
          <p:cNvPr id="5" name="TextBox 4">
            <a:extLst>
              <a:ext uri="{FF2B5EF4-FFF2-40B4-BE49-F238E27FC236}">
                <a16:creationId xmlns:a16="http://schemas.microsoft.com/office/drawing/2014/main" id="{07D4B2AD-11BA-EB3E-0ED7-F83A334B0059}"/>
              </a:ext>
            </a:extLst>
          </p:cNvPr>
          <p:cNvSpPr txBox="1"/>
          <p:nvPr/>
        </p:nvSpPr>
        <p:spPr>
          <a:xfrm>
            <a:off x="6785003" y="4751446"/>
            <a:ext cx="2054197" cy="769441"/>
          </a:xfrm>
          <a:prstGeom prst="rect">
            <a:avLst/>
          </a:prstGeom>
          <a:noFill/>
        </p:spPr>
        <p:txBody>
          <a:bodyPr wrap="square">
            <a:spAutoFit/>
          </a:bodyPr>
          <a:lstStyle/>
          <a:p>
            <a:r>
              <a:rPr lang="en-US" sz="1100" i="1" dirty="0">
                <a:latin typeface="Arial" panose="020B0604020202020204" pitchFamily="34" charset="0"/>
                <a:cs typeface="Arial" panose="020B0604020202020204" pitchFamily="34" charset="0"/>
              </a:rPr>
              <a:t>What am I confused about?</a:t>
            </a:r>
          </a:p>
          <a:p>
            <a:r>
              <a:rPr lang="en-US" sz="1100" i="1" dirty="0">
                <a:latin typeface="Arial" panose="020B0604020202020204" pitchFamily="34" charset="0"/>
                <a:cs typeface="Arial" panose="020B0604020202020204" pitchFamily="34" charset="0"/>
              </a:rPr>
              <a:t>What do I need help with?</a:t>
            </a:r>
          </a:p>
          <a:p>
            <a:r>
              <a:rPr lang="en-US" sz="1100" i="1" dirty="0">
                <a:latin typeface="Arial" panose="020B0604020202020204" pitchFamily="34" charset="0"/>
                <a:cs typeface="Arial" panose="020B0604020202020204" pitchFamily="34" charset="0"/>
              </a:rPr>
              <a:t>What do I want to know more about?</a:t>
            </a:r>
          </a:p>
        </p:txBody>
      </p:sp>
      <p:sp>
        <p:nvSpPr>
          <p:cNvPr id="7" name="TextBox 6">
            <a:extLst>
              <a:ext uri="{FF2B5EF4-FFF2-40B4-BE49-F238E27FC236}">
                <a16:creationId xmlns:a16="http://schemas.microsoft.com/office/drawing/2014/main" id="{E976ED1B-F9F6-9528-299D-79FFF7E3DD90}"/>
              </a:ext>
            </a:extLst>
          </p:cNvPr>
          <p:cNvSpPr txBox="1"/>
          <p:nvPr/>
        </p:nvSpPr>
        <p:spPr>
          <a:xfrm>
            <a:off x="470853" y="2133053"/>
            <a:ext cx="1621868" cy="1200329"/>
          </a:xfrm>
          <a:prstGeom prst="rect">
            <a:avLst/>
          </a:prstGeom>
          <a:noFill/>
        </p:spPr>
        <p:txBody>
          <a:bodyPr wrap="square" rtlCol="0">
            <a:spAutoFit/>
          </a:bodyPr>
          <a:lstStyle/>
          <a:p>
            <a:pPr marL="285750" indent="-285750">
              <a:buFont typeface="Wingdings" panose="05000000000000000000" pitchFamily="2" charset="2"/>
              <a:buChar char="§"/>
            </a:pPr>
            <a:r>
              <a:rPr lang="en-US" dirty="0"/>
              <a:t>I know…</a:t>
            </a:r>
          </a:p>
          <a:p>
            <a:pPr marL="285750" indent="-285750">
              <a:buFont typeface="Wingdings" panose="05000000000000000000" pitchFamily="2" charset="2"/>
              <a:buChar char="§"/>
            </a:pPr>
            <a:r>
              <a:rPr lang="en-US" dirty="0"/>
              <a:t>I expect to know more about….</a:t>
            </a:r>
            <a:endParaRPr lang="ru-RU" dirty="0"/>
          </a:p>
        </p:txBody>
      </p:sp>
      <p:sp>
        <p:nvSpPr>
          <p:cNvPr id="8" name="TextBox 7">
            <a:extLst>
              <a:ext uri="{FF2B5EF4-FFF2-40B4-BE49-F238E27FC236}">
                <a16:creationId xmlns:a16="http://schemas.microsoft.com/office/drawing/2014/main" id="{7B671F65-D659-91AB-BEAF-6FB05F053769}"/>
              </a:ext>
            </a:extLst>
          </p:cNvPr>
          <p:cNvSpPr txBox="1"/>
          <p:nvPr/>
        </p:nvSpPr>
        <p:spPr>
          <a:xfrm>
            <a:off x="2590984" y="2933186"/>
            <a:ext cx="2021707" cy="584775"/>
          </a:xfrm>
          <a:prstGeom prst="rect">
            <a:avLst/>
          </a:prstGeom>
          <a:noFill/>
        </p:spPr>
        <p:txBody>
          <a:bodyPr wrap="none" rtlCol="0">
            <a:spAutoFit/>
          </a:bodyPr>
          <a:lstStyle/>
          <a:p>
            <a:r>
              <a:rPr lang="en-US" sz="1600" dirty="0">
                <a:solidFill>
                  <a:schemeClr val="bg1"/>
                </a:solidFill>
              </a:rPr>
              <a:t>I don’t know…</a:t>
            </a:r>
          </a:p>
          <a:p>
            <a:r>
              <a:rPr lang="en-US" sz="1600" dirty="0">
                <a:solidFill>
                  <a:schemeClr val="bg1"/>
                </a:solidFill>
              </a:rPr>
              <a:t>I can’t understand…</a:t>
            </a:r>
            <a:endParaRPr lang="ru-RU" sz="1600" dirty="0">
              <a:solidFill>
                <a:schemeClr val="bg1"/>
              </a:solidFill>
            </a:endParaRPr>
          </a:p>
        </p:txBody>
      </p:sp>
    </p:spTree>
    <p:extLst>
      <p:ext uri="{BB962C8B-B14F-4D97-AF65-F5344CB8AC3E}">
        <p14:creationId xmlns:p14="http://schemas.microsoft.com/office/powerpoint/2010/main" val="876733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51620" y="56138"/>
            <a:ext cx="6840760" cy="830997"/>
          </a:xfrm>
          <a:prstGeom prst="rect">
            <a:avLst/>
          </a:prstGeom>
        </p:spPr>
        <p:txBody>
          <a:bodyPr wrap="square">
            <a:spAutoFit/>
          </a:bodyPr>
          <a:lstStyle/>
          <a:p>
            <a:pPr algn="ctr"/>
            <a:r>
              <a:rPr lang="ru-RU" sz="4800" dirty="0">
                <a:solidFill>
                  <a:srgbClr val="002060"/>
                </a:solidFill>
                <a:latin typeface="+mj-lt"/>
              </a:rPr>
              <a:t>МЕТОД «ХВАСТУН»</a:t>
            </a:r>
          </a:p>
        </p:txBody>
      </p:sp>
      <p:pic>
        <p:nvPicPr>
          <p:cNvPr id="3" name="Рисунок 2">
            <a:extLst>
              <a:ext uri="{FF2B5EF4-FFF2-40B4-BE49-F238E27FC236}">
                <a16:creationId xmlns:a16="http://schemas.microsoft.com/office/drawing/2014/main" id="{8CA1E4B7-ED41-795D-C434-F7AE41E2E0D0}"/>
              </a:ext>
            </a:extLst>
          </p:cNvPr>
          <p:cNvPicPr>
            <a:picLocks noChangeAspect="1"/>
          </p:cNvPicPr>
          <p:nvPr/>
        </p:nvPicPr>
        <p:blipFill>
          <a:blip r:embed="rId2"/>
          <a:stretch>
            <a:fillRect/>
          </a:stretch>
        </p:blipFill>
        <p:spPr>
          <a:xfrm>
            <a:off x="971600" y="3140968"/>
            <a:ext cx="2000250" cy="3048000"/>
          </a:xfrm>
          <a:prstGeom prst="rect">
            <a:avLst/>
          </a:prstGeom>
        </p:spPr>
      </p:pic>
      <p:pic>
        <p:nvPicPr>
          <p:cNvPr id="4" name="Рисунок 3">
            <a:extLst>
              <a:ext uri="{FF2B5EF4-FFF2-40B4-BE49-F238E27FC236}">
                <a16:creationId xmlns:a16="http://schemas.microsoft.com/office/drawing/2014/main" id="{72E1AD65-ED45-709D-0E0E-13EB59AC10EB}"/>
              </a:ext>
            </a:extLst>
          </p:cNvPr>
          <p:cNvPicPr>
            <a:picLocks noChangeAspect="1"/>
          </p:cNvPicPr>
          <p:nvPr/>
        </p:nvPicPr>
        <p:blipFill>
          <a:blip r:embed="rId3"/>
          <a:stretch>
            <a:fillRect/>
          </a:stretch>
        </p:blipFill>
        <p:spPr>
          <a:xfrm>
            <a:off x="3445084" y="4149080"/>
            <a:ext cx="2541864" cy="2541864"/>
          </a:xfrm>
          <a:prstGeom prst="rect">
            <a:avLst/>
          </a:prstGeom>
        </p:spPr>
      </p:pic>
      <p:sp>
        <p:nvSpPr>
          <p:cNvPr id="7" name="Овал 6">
            <a:extLst>
              <a:ext uri="{FF2B5EF4-FFF2-40B4-BE49-F238E27FC236}">
                <a16:creationId xmlns:a16="http://schemas.microsoft.com/office/drawing/2014/main" id="{7F4FE239-0126-0B2C-EA57-13B5E89290BF}"/>
              </a:ext>
            </a:extLst>
          </p:cNvPr>
          <p:cNvSpPr/>
          <p:nvPr/>
        </p:nvSpPr>
        <p:spPr>
          <a:xfrm>
            <a:off x="683568" y="1916832"/>
            <a:ext cx="4032448" cy="101372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I have a very expensive car!</a:t>
            </a:r>
            <a:endParaRPr lang="ru-RU" dirty="0"/>
          </a:p>
        </p:txBody>
      </p:sp>
      <p:sp>
        <p:nvSpPr>
          <p:cNvPr id="8" name="Овал 7">
            <a:extLst>
              <a:ext uri="{FF2B5EF4-FFF2-40B4-BE49-F238E27FC236}">
                <a16:creationId xmlns:a16="http://schemas.microsoft.com/office/drawing/2014/main" id="{8A9CB06D-6EB3-6E11-58D6-F2EBE9E1C1E7}"/>
              </a:ext>
            </a:extLst>
          </p:cNvPr>
          <p:cNvSpPr/>
          <p:nvPr/>
        </p:nvSpPr>
        <p:spPr>
          <a:xfrm>
            <a:off x="1835696" y="3140968"/>
            <a:ext cx="576064" cy="144016"/>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9" name="Овал 8">
            <a:extLst>
              <a:ext uri="{FF2B5EF4-FFF2-40B4-BE49-F238E27FC236}">
                <a16:creationId xmlns:a16="http://schemas.microsoft.com/office/drawing/2014/main" id="{ED39D7CA-A1EA-B990-5C4E-578CE9DEF6F4}"/>
              </a:ext>
            </a:extLst>
          </p:cNvPr>
          <p:cNvSpPr/>
          <p:nvPr/>
        </p:nvSpPr>
        <p:spPr>
          <a:xfrm>
            <a:off x="3203848" y="3013501"/>
            <a:ext cx="3672408" cy="830997"/>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t>No! You don’t have a car!</a:t>
            </a:r>
            <a:endParaRPr lang="ru-RU" dirty="0"/>
          </a:p>
        </p:txBody>
      </p:sp>
      <p:sp>
        <p:nvSpPr>
          <p:cNvPr id="10" name="Овал 9">
            <a:extLst>
              <a:ext uri="{FF2B5EF4-FFF2-40B4-BE49-F238E27FC236}">
                <a16:creationId xmlns:a16="http://schemas.microsoft.com/office/drawing/2014/main" id="{6A4C0A46-1C1E-6B80-14F0-A323690BECA9}"/>
              </a:ext>
            </a:extLst>
          </p:cNvPr>
          <p:cNvSpPr/>
          <p:nvPr/>
        </p:nvSpPr>
        <p:spPr>
          <a:xfrm>
            <a:off x="4860032" y="4005064"/>
            <a:ext cx="504056" cy="14401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pic>
        <p:nvPicPr>
          <p:cNvPr id="12" name="Рисунок 11">
            <a:extLst>
              <a:ext uri="{FF2B5EF4-FFF2-40B4-BE49-F238E27FC236}">
                <a16:creationId xmlns:a16="http://schemas.microsoft.com/office/drawing/2014/main" id="{08058DA6-2B28-04D2-C20D-ADBABC445538}"/>
              </a:ext>
            </a:extLst>
          </p:cNvPr>
          <p:cNvPicPr>
            <a:picLocks noChangeAspect="1"/>
          </p:cNvPicPr>
          <p:nvPr/>
        </p:nvPicPr>
        <p:blipFill>
          <a:blip r:embed="rId4"/>
          <a:stretch>
            <a:fillRect/>
          </a:stretch>
        </p:blipFill>
        <p:spPr>
          <a:xfrm>
            <a:off x="7145188" y="3134112"/>
            <a:ext cx="1619250" cy="3048000"/>
          </a:xfrm>
          <a:prstGeom prst="rect">
            <a:avLst/>
          </a:prstGeom>
        </p:spPr>
      </p:pic>
      <p:sp>
        <p:nvSpPr>
          <p:cNvPr id="13" name="Овал 12">
            <a:extLst>
              <a:ext uri="{FF2B5EF4-FFF2-40B4-BE49-F238E27FC236}">
                <a16:creationId xmlns:a16="http://schemas.microsoft.com/office/drawing/2014/main" id="{07B9342D-690B-8EF1-0B8B-0C5478AAEF9D}"/>
              </a:ext>
            </a:extLst>
          </p:cNvPr>
          <p:cNvSpPr/>
          <p:nvPr/>
        </p:nvSpPr>
        <p:spPr>
          <a:xfrm>
            <a:off x="4860032" y="1191717"/>
            <a:ext cx="4176464" cy="93610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t>Really? Do you have a car?</a:t>
            </a:r>
            <a:endParaRPr lang="ru-RU" dirty="0"/>
          </a:p>
        </p:txBody>
      </p:sp>
      <p:sp>
        <p:nvSpPr>
          <p:cNvPr id="14" name="Овал 13">
            <a:extLst>
              <a:ext uri="{FF2B5EF4-FFF2-40B4-BE49-F238E27FC236}">
                <a16:creationId xmlns:a16="http://schemas.microsoft.com/office/drawing/2014/main" id="{D7989B5E-30E0-F4CB-C785-F00A92285708}"/>
              </a:ext>
            </a:extLst>
          </p:cNvPr>
          <p:cNvSpPr/>
          <p:nvPr/>
        </p:nvSpPr>
        <p:spPr>
          <a:xfrm>
            <a:off x="7092280" y="2393158"/>
            <a:ext cx="792088" cy="17174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5" name="Овал 14">
            <a:extLst>
              <a:ext uri="{FF2B5EF4-FFF2-40B4-BE49-F238E27FC236}">
                <a16:creationId xmlns:a16="http://schemas.microsoft.com/office/drawing/2014/main" id="{E600A4D9-3842-602C-0426-B514C4BEE0FE}"/>
              </a:ext>
            </a:extLst>
          </p:cNvPr>
          <p:cNvSpPr/>
          <p:nvPr/>
        </p:nvSpPr>
        <p:spPr>
          <a:xfrm>
            <a:off x="7668344" y="2930552"/>
            <a:ext cx="324036" cy="17174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7CEF1D2-C26E-ACB5-B75A-F94CB8835E44}"/>
              </a:ext>
            </a:extLst>
          </p:cNvPr>
          <p:cNvPicPr>
            <a:picLocks noChangeAspect="1"/>
          </p:cNvPicPr>
          <p:nvPr/>
        </p:nvPicPr>
        <p:blipFill>
          <a:blip r:embed="rId2"/>
          <a:stretch>
            <a:fillRect/>
          </a:stretch>
        </p:blipFill>
        <p:spPr>
          <a:xfrm>
            <a:off x="527652" y="3515977"/>
            <a:ext cx="3764235" cy="28209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Овал 8">
            <a:extLst>
              <a:ext uri="{FF2B5EF4-FFF2-40B4-BE49-F238E27FC236}">
                <a16:creationId xmlns:a16="http://schemas.microsoft.com/office/drawing/2014/main" id="{0047F407-1931-D96B-1EC4-26EFB681B0FB}"/>
              </a:ext>
            </a:extLst>
          </p:cNvPr>
          <p:cNvSpPr/>
          <p:nvPr/>
        </p:nvSpPr>
        <p:spPr>
          <a:xfrm rot="19122780">
            <a:off x="652005" y="612376"/>
            <a:ext cx="2507291" cy="1998659"/>
          </a:xfrm>
          <a:prstGeom prst="ellipse">
            <a:avLst/>
          </a:prstGeom>
          <a:effectLst>
            <a:glow rad="1397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i="1" dirty="0">
                <a:solidFill>
                  <a:srgbClr val="002060"/>
                </a:solidFill>
              </a:rPr>
              <a:t>ROLE PLAYS</a:t>
            </a:r>
            <a:endParaRPr lang="ru-RU" sz="2800" i="1" dirty="0">
              <a:solidFill>
                <a:srgbClr val="002060"/>
              </a:solidFill>
            </a:endParaRPr>
          </a:p>
        </p:txBody>
      </p:sp>
      <p:pic>
        <p:nvPicPr>
          <p:cNvPr id="5" name="Рисунок 4">
            <a:extLst>
              <a:ext uri="{FF2B5EF4-FFF2-40B4-BE49-F238E27FC236}">
                <a16:creationId xmlns:a16="http://schemas.microsoft.com/office/drawing/2014/main" id="{B23865A2-FAD5-5301-597A-06064AD11282}"/>
              </a:ext>
            </a:extLst>
          </p:cNvPr>
          <p:cNvPicPr>
            <a:picLocks noChangeAspect="1"/>
          </p:cNvPicPr>
          <p:nvPr/>
        </p:nvPicPr>
        <p:blipFill>
          <a:blip r:embed="rId3"/>
          <a:stretch>
            <a:fillRect/>
          </a:stretch>
        </p:blipFill>
        <p:spPr>
          <a:xfrm>
            <a:off x="4851848" y="203952"/>
            <a:ext cx="3216997" cy="11763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Рисунок 1">
            <a:extLst>
              <a:ext uri="{FF2B5EF4-FFF2-40B4-BE49-F238E27FC236}">
                <a16:creationId xmlns:a16="http://schemas.microsoft.com/office/drawing/2014/main" id="{030E5F94-80A5-6D4F-708D-09FC0DCBB9F0}"/>
              </a:ext>
            </a:extLst>
          </p:cNvPr>
          <p:cNvPicPr>
            <a:picLocks noChangeAspect="1"/>
          </p:cNvPicPr>
          <p:nvPr/>
        </p:nvPicPr>
        <p:blipFill>
          <a:blip r:embed="rId4"/>
          <a:stretch>
            <a:fillRect/>
          </a:stretch>
        </p:blipFill>
        <p:spPr>
          <a:xfrm>
            <a:off x="4561696" y="1556792"/>
            <a:ext cx="3894162" cy="54654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Рисунок 2">
            <a:extLst>
              <a:ext uri="{FF2B5EF4-FFF2-40B4-BE49-F238E27FC236}">
                <a16:creationId xmlns:a16="http://schemas.microsoft.com/office/drawing/2014/main" id="{2926CA0F-08CE-05B6-621B-2D05C7AEB8C6}"/>
              </a:ext>
            </a:extLst>
          </p:cNvPr>
          <p:cNvPicPr>
            <a:picLocks noChangeAspect="1"/>
          </p:cNvPicPr>
          <p:nvPr/>
        </p:nvPicPr>
        <p:blipFill rotWithShape="1">
          <a:blip r:embed="rId5"/>
          <a:srcRect t="3150" b="11858"/>
          <a:stretch/>
        </p:blipFill>
        <p:spPr>
          <a:xfrm>
            <a:off x="4932040" y="2204677"/>
            <a:ext cx="1337692" cy="1224323"/>
          </a:xfrm>
          <a:prstGeom prst="rect">
            <a:avLst/>
          </a:prstGeom>
        </p:spPr>
      </p:pic>
      <p:sp>
        <p:nvSpPr>
          <p:cNvPr id="8" name="TextBox 7">
            <a:extLst>
              <a:ext uri="{FF2B5EF4-FFF2-40B4-BE49-F238E27FC236}">
                <a16:creationId xmlns:a16="http://schemas.microsoft.com/office/drawing/2014/main" id="{3D45DCA5-9300-012D-7175-6418A455377D}"/>
              </a:ext>
            </a:extLst>
          </p:cNvPr>
          <p:cNvSpPr txBox="1"/>
          <p:nvPr/>
        </p:nvSpPr>
        <p:spPr>
          <a:xfrm>
            <a:off x="4859824" y="3527906"/>
            <a:ext cx="2962646" cy="3323987"/>
          </a:xfrm>
          <a:prstGeom prst="rect">
            <a:avLst/>
          </a:prstGeom>
          <a:noFill/>
        </p:spPr>
        <p:txBody>
          <a:bodyPr wrap="square">
            <a:spAutoFit/>
          </a:bodyPr>
          <a:lstStyle/>
          <a:p>
            <a:pPr marL="285750" indent="-285750">
              <a:buFont typeface="Wingdings" panose="05000000000000000000" pitchFamily="2" charset="2"/>
              <a:buChar char="v"/>
            </a:pPr>
            <a:r>
              <a:rPr lang="en-US" sz="1400" dirty="0"/>
              <a:t>Nataly Ross, 35 years old, from London, a teacher, ready for the flight to </a:t>
            </a:r>
            <a:r>
              <a:rPr lang="en-US" sz="1400" dirty="0" err="1"/>
              <a:t>Melbourn</a:t>
            </a:r>
            <a:r>
              <a:rPr lang="en-US" sz="1400" dirty="0"/>
              <a:t>. </a:t>
            </a:r>
          </a:p>
          <a:p>
            <a:pPr marL="285750" indent="-285750">
              <a:buFont typeface="Wingdings" panose="05000000000000000000" pitchFamily="2" charset="2"/>
              <a:buChar char="v"/>
            </a:pPr>
            <a:r>
              <a:rPr lang="en-US" sz="1400" dirty="0"/>
              <a:t>Paul Green, 23 years old, from London, a student, ready for the flight to Tokyo</a:t>
            </a:r>
            <a:r>
              <a:rPr lang="ru-RU" sz="1400" dirty="0"/>
              <a:t>.</a:t>
            </a:r>
          </a:p>
          <a:p>
            <a:pPr marL="285750" indent="-285750">
              <a:buFont typeface="Wingdings" panose="05000000000000000000" pitchFamily="2" charset="2"/>
              <a:buChar char="v"/>
            </a:pPr>
            <a:r>
              <a:rPr lang="en-US" sz="1400" dirty="0"/>
              <a:t>David Finch, 29 years old, a guide </a:t>
            </a:r>
            <a:endParaRPr lang="ru-RU" sz="1400" dirty="0"/>
          </a:p>
          <a:p>
            <a:pPr marL="285750" indent="-285750">
              <a:buFont typeface="Wingdings" panose="05000000000000000000" pitchFamily="2" charset="2"/>
              <a:buChar char="v"/>
            </a:pPr>
            <a:r>
              <a:rPr lang="en-US" sz="1400" dirty="0"/>
              <a:t>Tom Farrell, 52 years old, a check</a:t>
            </a:r>
            <a:r>
              <a:rPr lang="ru-RU" sz="1400" dirty="0"/>
              <a:t>-</a:t>
            </a:r>
            <a:r>
              <a:rPr lang="en-US" sz="1400" dirty="0"/>
              <a:t>in  officer.</a:t>
            </a:r>
            <a:endParaRPr lang="ru-RU" sz="1400" dirty="0"/>
          </a:p>
          <a:p>
            <a:pPr marL="285750" indent="-285750">
              <a:buFont typeface="Wingdings" panose="05000000000000000000" pitchFamily="2" charset="2"/>
              <a:buChar char="v"/>
            </a:pPr>
            <a:r>
              <a:rPr lang="en-US" sz="1400" dirty="0"/>
              <a:t>Pamela Whitney, 49 years old, a passport control officer.</a:t>
            </a:r>
          </a:p>
          <a:p>
            <a:pPr marL="285750" indent="-285750">
              <a:buFont typeface="Wingdings" panose="05000000000000000000" pitchFamily="2" charset="2"/>
              <a:buChar char="v"/>
            </a:pPr>
            <a:r>
              <a:rPr lang="ru-RU" sz="1400" dirty="0"/>
              <a:t>карточки – аналитики, фиксируют правильность диалогов у стоек аэропорта</a:t>
            </a:r>
            <a:endParaRPr lang="en-US" sz="1400" dirty="0"/>
          </a:p>
        </p:txBody>
      </p:sp>
      <p:pic>
        <p:nvPicPr>
          <p:cNvPr id="13" name="Рисунок 12">
            <a:extLst>
              <a:ext uri="{FF2B5EF4-FFF2-40B4-BE49-F238E27FC236}">
                <a16:creationId xmlns:a16="http://schemas.microsoft.com/office/drawing/2014/main" id="{0A87597C-B2D5-9D85-40D6-F95DBFE243D6}"/>
              </a:ext>
            </a:extLst>
          </p:cNvPr>
          <p:cNvPicPr>
            <a:picLocks noChangeAspect="1"/>
          </p:cNvPicPr>
          <p:nvPr/>
        </p:nvPicPr>
        <p:blipFill>
          <a:blip r:embed="rId6"/>
          <a:stretch>
            <a:fillRect/>
          </a:stretch>
        </p:blipFill>
        <p:spPr>
          <a:xfrm rot="713453">
            <a:off x="6589011" y="2162962"/>
            <a:ext cx="1510798" cy="1406204"/>
          </a:xfrm>
          <a:prstGeom prst="rect">
            <a:avLst/>
          </a:prstGeom>
        </p:spPr>
      </p:pic>
    </p:spTree>
    <p:extLst>
      <p:ext uri="{BB962C8B-B14F-4D97-AF65-F5344CB8AC3E}">
        <p14:creationId xmlns:p14="http://schemas.microsoft.com/office/powerpoint/2010/main" val="4140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вал 5">
            <a:extLst>
              <a:ext uri="{FF2B5EF4-FFF2-40B4-BE49-F238E27FC236}">
                <a16:creationId xmlns:a16="http://schemas.microsoft.com/office/drawing/2014/main" id="{941F1B26-CB76-2383-F209-1AF1BDC33243}"/>
              </a:ext>
            </a:extLst>
          </p:cNvPr>
          <p:cNvSpPr/>
          <p:nvPr/>
        </p:nvSpPr>
        <p:spPr>
          <a:xfrm rot="19951738">
            <a:off x="250993" y="170318"/>
            <a:ext cx="1981272" cy="1572480"/>
          </a:xfrm>
          <a:prstGeom prst="ellipse">
            <a:avLst/>
          </a:prstGeom>
          <a:effectLst>
            <a:glow rad="1397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t>ROLE PLAYS</a:t>
            </a:r>
            <a:endParaRPr lang="ru-RU" sz="2800" dirty="0"/>
          </a:p>
        </p:txBody>
      </p:sp>
      <p:pic>
        <p:nvPicPr>
          <p:cNvPr id="5" name="Рисунок 4">
            <a:extLst>
              <a:ext uri="{FF2B5EF4-FFF2-40B4-BE49-F238E27FC236}">
                <a16:creationId xmlns:a16="http://schemas.microsoft.com/office/drawing/2014/main" id="{BB42C701-87C4-D871-4EF5-E1E95728845C}"/>
              </a:ext>
            </a:extLst>
          </p:cNvPr>
          <p:cNvPicPr>
            <a:picLocks noChangeAspect="1"/>
          </p:cNvPicPr>
          <p:nvPr/>
        </p:nvPicPr>
        <p:blipFill>
          <a:blip r:embed="rId2"/>
          <a:stretch>
            <a:fillRect/>
          </a:stretch>
        </p:blipFill>
        <p:spPr>
          <a:xfrm>
            <a:off x="6411930" y="428412"/>
            <a:ext cx="2732070" cy="2047453"/>
          </a:xfrm>
          <a:prstGeom prst="rect">
            <a:avLst/>
          </a:prstGeom>
        </p:spPr>
      </p:pic>
      <p:pic>
        <p:nvPicPr>
          <p:cNvPr id="4" name="Рисунок 3">
            <a:extLst>
              <a:ext uri="{FF2B5EF4-FFF2-40B4-BE49-F238E27FC236}">
                <a16:creationId xmlns:a16="http://schemas.microsoft.com/office/drawing/2014/main" id="{77DFF779-D091-6AB7-E943-402EEA29A9A8}"/>
              </a:ext>
            </a:extLst>
          </p:cNvPr>
          <p:cNvPicPr>
            <a:picLocks noChangeAspect="1"/>
          </p:cNvPicPr>
          <p:nvPr/>
        </p:nvPicPr>
        <p:blipFill>
          <a:blip r:embed="rId3"/>
          <a:stretch>
            <a:fillRect/>
          </a:stretch>
        </p:blipFill>
        <p:spPr>
          <a:xfrm>
            <a:off x="7164288" y="4878288"/>
            <a:ext cx="1979712" cy="1979712"/>
          </a:xfrm>
          <a:prstGeom prst="rect">
            <a:avLst/>
          </a:prstGeom>
        </p:spPr>
      </p:pic>
      <p:sp>
        <p:nvSpPr>
          <p:cNvPr id="2" name="Заголовок 1">
            <a:extLst>
              <a:ext uri="{FF2B5EF4-FFF2-40B4-BE49-F238E27FC236}">
                <a16:creationId xmlns:a16="http://schemas.microsoft.com/office/drawing/2014/main" id="{76DB44CE-0E7A-1CB8-A504-855B2FA6A89A}"/>
              </a:ext>
            </a:extLst>
          </p:cNvPr>
          <p:cNvSpPr>
            <a:spLocks noGrp="1"/>
          </p:cNvSpPr>
          <p:nvPr>
            <p:ph type="title" idx="4294967295"/>
          </p:nvPr>
        </p:nvSpPr>
        <p:spPr>
          <a:xfrm>
            <a:off x="395536" y="274638"/>
            <a:ext cx="7834064" cy="1143000"/>
          </a:xfrm>
        </p:spPr>
        <p:txBody>
          <a:bodyPr/>
          <a:lstStyle/>
          <a:p>
            <a:r>
              <a:rPr lang="en-US" dirty="0">
                <a:solidFill>
                  <a:srgbClr val="002060"/>
                </a:solidFill>
              </a:rPr>
              <a:t>SHOPPING TIME</a:t>
            </a:r>
            <a:endParaRPr lang="ru-RU" dirty="0">
              <a:solidFill>
                <a:srgbClr val="002060"/>
              </a:solidFill>
            </a:endParaRPr>
          </a:p>
        </p:txBody>
      </p:sp>
      <p:sp>
        <p:nvSpPr>
          <p:cNvPr id="3" name="Объект 2">
            <a:extLst>
              <a:ext uri="{FF2B5EF4-FFF2-40B4-BE49-F238E27FC236}">
                <a16:creationId xmlns:a16="http://schemas.microsoft.com/office/drawing/2014/main" id="{5ACE1B3C-1017-3407-01BB-247693EF425B}"/>
              </a:ext>
            </a:extLst>
          </p:cNvPr>
          <p:cNvSpPr>
            <a:spLocks noGrp="1"/>
          </p:cNvSpPr>
          <p:nvPr>
            <p:ph idx="4294967295"/>
          </p:nvPr>
        </p:nvSpPr>
        <p:spPr>
          <a:xfrm>
            <a:off x="454976" y="1890286"/>
            <a:ext cx="7762056" cy="2919002"/>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rial" charset="0"/>
                <a:ea typeface="+mn-ea"/>
                <a:cs typeface="+mn-cs"/>
              </a:rPr>
              <a:t>#1 - Faulty Goods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mn-cs"/>
              </a:rPr>
              <a:t>Customer: You bought an iron ten days ago and it didn't get hot when you tried to use it. Talk to the shopkeeper who sold it to you and get your money back.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mn-cs"/>
              </a:rPr>
              <a:t>Shopkeeper: You don't accept any refunds or exchanges a week after selling an item.</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rial" charset="0"/>
                <a:ea typeface="+mn-ea"/>
                <a:cs typeface="+mn-cs"/>
              </a:rPr>
              <a:t> #2 - Ethical Shopper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mn-cs"/>
              </a:rPr>
              <a:t>Customer: You are very concerned about green issues. You are in a shop that imports goods from developing countries that pays the workers who make the goods next to nothing. Try to convince the manager that s/he shouldn't be selling these goods.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mn-cs"/>
              </a:rPr>
              <a:t>Shop manager: You sell a variety of goods from all over the world and business has known better times. You don't really care about people who don't make enough, they should have worked harder at school.</a:t>
            </a:r>
            <a:endParaRPr kumimoji="0" lang="ru-RU" sz="1600" b="0" i="0" u="none" strike="noStrike" kern="1200" cap="none" spc="0" normalizeH="0" baseline="0" noProof="0" dirty="0">
              <a:ln>
                <a:noFill/>
              </a:ln>
              <a:solidFill>
                <a:prstClr val="black"/>
              </a:solidFill>
              <a:effectLst/>
              <a:uLnTx/>
              <a:uFillTx/>
              <a:latin typeface="Arial" charset="0"/>
              <a:ea typeface="+mn-ea"/>
              <a:cs typeface="+mn-cs"/>
            </a:endParaRPr>
          </a:p>
          <a:p>
            <a:endParaRPr lang="ru-RU" dirty="0"/>
          </a:p>
        </p:txBody>
      </p:sp>
    </p:spTree>
    <p:extLst>
      <p:ext uri="{BB962C8B-B14F-4D97-AF65-F5344CB8AC3E}">
        <p14:creationId xmlns:p14="http://schemas.microsoft.com/office/powerpoint/2010/main" val="2370532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B7B41C8A-0FA0-0CE8-F849-D5715B5AE978}"/>
              </a:ext>
            </a:extLst>
          </p:cNvPr>
          <p:cNvPicPr>
            <a:picLocks noChangeAspect="1"/>
          </p:cNvPicPr>
          <p:nvPr/>
        </p:nvPicPr>
        <p:blipFill>
          <a:blip r:embed="rId2"/>
          <a:stretch>
            <a:fillRect/>
          </a:stretch>
        </p:blipFill>
        <p:spPr>
          <a:xfrm>
            <a:off x="6804248" y="4433843"/>
            <a:ext cx="2298878" cy="2298878"/>
          </a:xfrm>
          <a:prstGeom prst="rect">
            <a:avLst/>
          </a:prstGeom>
        </p:spPr>
      </p:pic>
      <p:sp>
        <p:nvSpPr>
          <p:cNvPr id="5" name="Заголовок 4"/>
          <p:cNvSpPr>
            <a:spLocks noGrp="1"/>
          </p:cNvSpPr>
          <p:nvPr>
            <p:ph type="title"/>
          </p:nvPr>
        </p:nvSpPr>
        <p:spPr>
          <a:xfrm>
            <a:off x="138638" y="449303"/>
            <a:ext cx="8964488" cy="646331"/>
          </a:xfrm>
          <a:prstGeom prst="rect">
            <a:avLst/>
          </a:prstGeom>
          <a:noFill/>
        </p:spPr>
        <p:txBody>
          <a:bodyPr wrap="square">
            <a:spAutoFit/>
          </a:bodyPr>
          <a:lstStyle/>
          <a:p>
            <a:pPr algn="ctr" fontAlgn="auto">
              <a:spcBef>
                <a:spcPts val="0"/>
              </a:spcBef>
              <a:spcAft>
                <a:spcPts val="0"/>
              </a:spcAft>
              <a:defRPr/>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АКТИВНЫЕ МЕТОДЫ ОБУЧЕНИЯ</a:t>
            </a:r>
          </a:p>
        </p:txBody>
      </p:sp>
      <p:sp>
        <p:nvSpPr>
          <p:cNvPr id="8" name="TextBox 7"/>
          <p:cNvSpPr txBox="1"/>
          <p:nvPr/>
        </p:nvSpPr>
        <p:spPr>
          <a:xfrm>
            <a:off x="873836" y="1467139"/>
            <a:ext cx="7992888" cy="646331"/>
          </a:xfrm>
          <a:prstGeom prst="rect">
            <a:avLst/>
          </a:prstGeom>
          <a:noFill/>
        </p:spPr>
        <p:txBody>
          <a:bodyPr wrap="square" rtlCol="0">
            <a:spAutoFit/>
          </a:bodyPr>
          <a:lstStyle/>
          <a:p>
            <a:r>
              <a:rPr lang="ru-RU" dirty="0">
                <a:solidFill>
                  <a:schemeClr val="accent1">
                    <a:lumMod val="75000"/>
                  </a:schemeClr>
                </a:solidFill>
                <a:latin typeface="Times New Roman" pitchFamily="18" charset="0"/>
                <a:cs typeface="Times New Roman" pitchFamily="18" charset="0"/>
              </a:rPr>
              <a:t>- это </a:t>
            </a:r>
            <a:r>
              <a:rPr lang="ru-RU" b="1" dirty="0">
                <a:solidFill>
                  <a:schemeClr val="accent1">
                    <a:lumMod val="75000"/>
                  </a:schemeClr>
                </a:solidFill>
                <a:latin typeface="Times New Roman" pitchFamily="18" charset="0"/>
                <a:cs typeface="Times New Roman" pitchFamily="18" charset="0"/>
              </a:rPr>
              <a:t>методы</a:t>
            </a:r>
            <a:r>
              <a:rPr lang="ru-RU" dirty="0">
                <a:solidFill>
                  <a:schemeClr val="accent1">
                    <a:lumMod val="75000"/>
                  </a:schemeClr>
                </a:solidFill>
                <a:latin typeface="Times New Roman" pitchFamily="18" charset="0"/>
                <a:cs typeface="Times New Roman" pitchFamily="18" charset="0"/>
              </a:rPr>
              <a:t>, которые побуждают учащихся к активной мыслительной и практической деятельности в процессе овладения учебным материалом.</a:t>
            </a:r>
          </a:p>
        </p:txBody>
      </p:sp>
      <p:graphicFrame>
        <p:nvGraphicFramePr>
          <p:cNvPr id="2" name="Схема 1">
            <a:extLst>
              <a:ext uri="{FF2B5EF4-FFF2-40B4-BE49-F238E27FC236}">
                <a16:creationId xmlns:a16="http://schemas.microsoft.com/office/drawing/2014/main" id="{CE4B0FFC-649C-1670-733C-1AEDBE1DF84A}"/>
              </a:ext>
            </a:extLst>
          </p:cNvPr>
          <p:cNvGraphicFramePr/>
          <p:nvPr>
            <p:extLst>
              <p:ext uri="{D42A27DB-BD31-4B8C-83A1-F6EECF244321}">
                <p14:modId xmlns:p14="http://schemas.microsoft.com/office/powerpoint/2010/main" val="363207401"/>
              </p:ext>
            </p:extLst>
          </p:nvPr>
        </p:nvGraphicFramePr>
        <p:xfrm>
          <a:off x="873836" y="2348880"/>
          <a:ext cx="7010532"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9367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соседними углами 4"/>
          <p:cNvSpPr/>
          <p:nvPr/>
        </p:nvSpPr>
        <p:spPr>
          <a:xfrm>
            <a:off x="502391" y="1167884"/>
            <a:ext cx="8067808" cy="1102138"/>
          </a:xfrm>
          <a:prstGeom prst="round2SameRect">
            <a:avLst>
              <a:gd name="adj1" fmla="val 15837"/>
              <a:gd name="adj2" fmla="val 0"/>
            </a:avLst>
          </a:prstGeom>
          <a:gradFill>
            <a:gsLst>
              <a:gs pos="0">
                <a:schemeClr val="accent2">
                  <a:tint val="50000"/>
                  <a:satMod val="300000"/>
                </a:schemeClr>
              </a:gs>
              <a:gs pos="18000">
                <a:schemeClr val="accent2">
                  <a:tint val="37000"/>
                  <a:satMod val="300000"/>
                </a:schemeClr>
              </a:gs>
              <a:gs pos="100000">
                <a:schemeClr val="accent2">
                  <a:tint val="15000"/>
                  <a:satMod val="350000"/>
                </a:schemeClr>
              </a:gs>
            </a:gsLst>
          </a:gradFill>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15000"/>
              </a:lnSpc>
              <a:spcAft>
                <a:spcPts val="0"/>
              </a:spcAft>
            </a:pPr>
            <a:r>
              <a:rPr lang="ru-RU" sz="2400" dirty="0"/>
              <a:t>Как сделать </a:t>
            </a:r>
            <a:r>
              <a:rPr lang="ru-RU" sz="2400" dirty="0" err="1"/>
              <a:t>оубчающегося</a:t>
            </a:r>
            <a:r>
              <a:rPr lang="ru-RU" sz="2400" dirty="0"/>
              <a:t> АКТИВНЫМ на пути к успеху? Как включить его в урок и удержать внимание?</a:t>
            </a:r>
            <a:endParaRPr lang="ru-RU" sz="2400" dirty="0">
              <a:ea typeface="Calibri"/>
              <a:cs typeface="Times New Roman"/>
            </a:endParaRPr>
          </a:p>
        </p:txBody>
      </p:sp>
      <p:sp>
        <p:nvSpPr>
          <p:cNvPr id="4" name="Прямоугольник 3"/>
          <p:cNvSpPr/>
          <p:nvPr/>
        </p:nvSpPr>
        <p:spPr>
          <a:xfrm>
            <a:off x="781820" y="186892"/>
            <a:ext cx="7753533" cy="769441"/>
          </a:xfrm>
          <a:prstGeom prst="rect">
            <a:avLst/>
          </a:prstGeom>
          <a:noFill/>
        </p:spPr>
        <p:txBody>
          <a:bodyPr>
            <a:spAutoFit/>
          </a:bodyPr>
          <a:lstStyle/>
          <a:p>
            <a:pPr algn="ctr" fontAlgn="auto">
              <a:spcBef>
                <a:spcPts val="0"/>
              </a:spcBef>
              <a:spcAft>
                <a:spcPts val="0"/>
              </a:spcAft>
              <a:defRPr/>
            </a:pPr>
            <a:r>
              <a:rPr lang="ru-RU"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Проблема  </a:t>
            </a:r>
          </a:p>
        </p:txBody>
      </p:sp>
      <p:sp>
        <p:nvSpPr>
          <p:cNvPr id="3078" name="Прямоугольник 2"/>
          <p:cNvSpPr>
            <a:spLocks noChangeArrowheads="1"/>
          </p:cNvSpPr>
          <p:nvPr/>
        </p:nvSpPr>
        <p:spPr bwMode="auto">
          <a:xfrm>
            <a:off x="312698" y="1574039"/>
            <a:ext cx="81956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 typeface="Arial" charset="0"/>
              <a:buNone/>
              <a:defRPr/>
            </a:pPr>
            <a:endParaRPr lang="ru-RU" altLang="ru-RU" sz="1800" dirty="0">
              <a:latin typeface="+mn-lt"/>
            </a:endParaRPr>
          </a:p>
          <a:p>
            <a:pPr algn="ctr" eaLnBrk="1" hangingPunct="1">
              <a:spcBef>
                <a:spcPct val="0"/>
              </a:spcBef>
              <a:buFont typeface="Arial" charset="0"/>
              <a:buNone/>
              <a:defRPr/>
            </a:pPr>
            <a:r>
              <a:rPr lang="ru-RU" altLang="ru-RU" sz="1800" dirty="0"/>
              <a:t>  </a:t>
            </a:r>
          </a:p>
          <a:p>
            <a:pPr algn="ctr" eaLnBrk="1" hangingPunct="1">
              <a:spcBef>
                <a:spcPct val="0"/>
              </a:spcBef>
              <a:defRPr/>
            </a:pPr>
            <a:endParaRPr lang="ru-RU" altLang="ru-RU" sz="1800" dirty="0"/>
          </a:p>
        </p:txBody>
      </p:sp>
      <p:pic>
        <p:nvPicPr>
          <p:cNvPr id="9" name="Рисунок 8">
            <a:extLst>
              <a:ext uri="{FF2B5EF4-FFF2-40B4-BE49-F238E27FC236}">
                <a16:creationId xmlns:a16="http://schemas.microsoft.com/office/drawing/2014/main" id="{F4F5D55C-6E56-1880-E91D-2DBB6A7C9DE1}"/>
              </a:ext>
            </a:extLst>
          </p:cNvPr>
          <p:cNvPicPr>
            <a:picLocks noChangeAspect="1"/>
          </p:cNvPicPr>
          <p:nvPr/>
        </p:nvPicPr>
        <p:blipFill>
          <a:blip r:embed="rId2"/>
          <a:stretch>
            <a:fillRect/>
          </a:stretch>
        </p:blipFill>
        <p:spPr>
          <a:xfrm>
            <a:off x="5665123" y="3299343"/>
            <a:ext cx="3048000" cy="3048000"/>
          </a:xfrm>
          <a:prstGeom prst="ellipse">
            <a:avLst/>
          </a:prstGeom>
          <a:ln w="9525" cap="rnd">
            <a:solidFill>
              <a:schemeClr val="bg1"/>
            </a:solidFill>
          </a:ln>
          <a:effectLst>
            <a:glow rad="228600">
              <a:schemeClr val="accent2">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Рисунок 11">
            <a:extLst>
              <a:ext uri="{FF2B5EF4-FFF2-40B4-BE49-F238E27FC236}">
                <a16:creationId xmlns:a16="http://schemas.microsoft.com/office/drawing/2014/main" id="{F990237D-2FDB-5F4E-17B9-D2F48AE38003}"/>
              </a:ext>
            </a:extLst>
          </p:cNvPr>
          <p:cNvPicPr>
            <a:picLocks noChangeAspect="1"/>
          </p:cNvPicPr>
          <p:nvPr/>
        </p:nvPicPr>
        <p:blipFill>
          <a:blip r:embed="rId3"/>
          <a:stretch>
            <a:fillRect/>
          </a:stretch>
        </p:blipFill>
        <p:spPr>
          <a:xfrm>
            <a:off x="1954877" y="2776905"/>
            <a:ext cx="3092836" cy="2068306"/>
          </a:xfrm>
          <a:prstGeom prst="ellipse">
            <a:avLst/>
          </a:prstGeom>
          <a:ln w="63500" cap="rnd">
            <a:solidFill>
              <a:schemeClr val="bg1">
                <a:lumMod val="95000"/>
              </a:schemeClr>
            </a:solidFill>
          </a:ln>
          <a:effectLst>
            <a:glow rad="101600">
              <a:schemeClr val="accent2">
                <a:satMod val="175000"/>
                <a:alpha val="40000"/>
              </a:schemeClr>
            </a:glow>
            <a:outerShdw blurRad="381000" dist="292100" dir="5400000" sx="-80000" sy="-18000" rotWithShape="0">
              <a:srgbClr val="000000">
                <a:alpha val="22000"/>
              </a:srgbClr>
            </a:outerShdw>
            <a:softEdge rad="63500"/>
          </a:effectLst>
          <a:scene3d>
            <a:camera prst="orthographicFront"/>
            <a:lightRig rig="contrasting" dir="t">
              <a:rot lat="0" lon="0" rev="3000000"/>
            </a:lightRig>
          </a:scene3d>
          <a:sp3d contourW="7620">
            <a:bevelT w="95250" h="31750"/>
            <a:contourClr>
              <a:srgbClr val="333333"/>
            </a:contourClr>
          </a:sp3d>
        </p:spPr>
      </p:pic>
      <p:pic>
        <p:nvPicPr>
          <p:cNvPr id="13" name="Рисунок 12">
            <a:extLst>
              <a:ext uri="{FF2B5EF4-FFF2-40B4-BE49-F238E27FC236}">
                <a16:creationId xmlns:a16="http://schemas.microsoft.com/office/drawing/2014/main" id="{6432BD1D-0C7D-3D49-431A-1F28C0E64038}"/>
              </a:ext>
            </a:extLst>
          </p:cNvPr>
          <p:cNvPicPr>
            <a:picLocks noChangeAspect="1"/>
          </p:cNvPicPr>
          <p:nvPr/>
        </p:nvPicPr>
        <p:blipFill>
          <a:blip r:embed="rId4"/>
          <a:stretch>
            <a:fillRect/>
          </a:stretch>
        </p:blipFill>
        <p:spPr>
          <a:xfrm rot="21125988">
            <a:off x="331047" y="4092880"/>
            <a:ext cx="2917767" cy="2063735"/>
          </a:xfrm>
          <a:prstGeom prst="ellipse">
            <a:avLst/>
          </a:prstGeom>
          <a:ln w="63500" cap="rnd">
            <a:noFill/>
          </a:ln>
          <a:effectLst>
            <a:glow rad="139700">
              <a:schemeClr val="accent2">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Стрелка: вниз 13">
            <a:extLst>
              <a:ext uri="{FF2B5EF4-FFF2-40B4-BE49-F238E27FC236}">
                <a16:creationId xmlns:a16="http://schemas.microsoft.com/office/drawing/2014/main" id="{7DE9CE6E-8BAD-1546-8FF2-95C8FED0F803}"/>
              </a:ext>
            </a:extLst>
          </p:cNvPr>
          <p:cNvSpPr/>
          <p:nvPr/>
        </p:nvSpPr>
        <p:spPr>
          <a:xfrm rot="16200000">
            <a:off x="5179799" y="3320561"/>
            <a:ext cx="756593" cy="714157"/>
          </a:xfrm>
          <a:prstGeom prst="down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b="100000"/>
            </a:path>
            <a:tileRect t="-100000" r="-100000"/>
          </a:gradFill>
          <a:ln w="63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23528" y="274638"/>
            <a:ext cx="7906072" cy="1143000"/>
          </a:xfrm>
        </p:spPr>
        <p:txBody>
          <a:bodyPr/>
          <a:lstStyle/>
          <a:p>
            <a:r>
              <a:rPr lang="ru-RU" sz="3600" dirty="0">
                <a:solidFill>
                  <a:schemeClr val="tx2">
                    <a:lumMod val="75000"/>
                  </a:schemeClr>
                </a:solidFill>
                <a:effectLst>
                  <a:outerShdw blurRad="38100" dist="38100" dir="2700000" algn="tl">
                    <a:srgbClr val="000000">
                      <a:alpha val="43137"/>
                    </a:srgbClr>
                  </a:outerShdw>
                </a:effectLst>
                <a:latin typeface="Arial Black" pitchFamily="34" charset="0"/>
              </a:rPr>
              <a:t>СПАСИБО ЗА ВНИМАНИЕ!</a:t>
            </a:r>
          </a:p>
        </p:txBody>
      </p:sp>
      <p:pic>
        <p:nvPicPr>
          <p:cNvPr id="6" name="Рисунок 5">
            <a:extLst>
              <a:ext uri="{FF2B5EF4-FFF2-40B4-BE49-F238E27FC236}">
                <a16:creationId xmlns:a16="http://schemas.microsoft.com/office/drawing/2014/main" id="{0DC61327-2A8F-DD20-8861-CE46620971FA}"/>
              </a:ext>
            </a:extLst>
          </p:cNvPr>
          <p:cNvPicPr>
            <a:picLocks noChangeAspect="1"/>
          </p:cNvPicPr>
          <p:nvPr/>
        </p:nvPicPr>
        <p:blipFill>
          <a:blip r:embed="rId2"/>
          <a:stretch>
            <a:fillRect/>
          </a:stretch>
        </p:blipFill>
        <p:spPr>
          <a:xfrm>
            <a:off x="457200" y="1916832"/>
            <a:ext cx="6638484" cy="37341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Рисунок 4">
            <a:extLst>
              <a:ext uri="{FF2B5EF4-FFF2-40B4-BE49-F238E27FC236}">
                <a16:creationId xmlns:a16="http://schemas.microsoft.com/office/drawing/2014/main" id="{242AC40A-C4E2-5659-B36E-E6CAB5E574D6}"/>
              </a:ext>
            </a:extLst>
          </p:cNvPr>
          <p:cNvPicPr>
            <a:picLocks noChangeAspect="1"/>
          </p:cNvPicPr>
          <p:nvPr/>
        </p:nvPicPr>
        <p:blipFill rotWithShape="1">
          <a:blip r:embed="rId3"/>
          <a:srcRect l="16301" r="21208"/>
          <a:stretch/>
        </p:blipFill>
        <p:spPr>
          <a:xfrm>
            <a:off x="7030616" y="3898752"/>
            <a:ext cx="1656184" cy="26503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76508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E856ADDD-B198-01DD-E1CF-C8E66379132E}"/>
              </a:ext>
            </a:extLst>
          </p:cNvPr>
          <p:cNvPicPr>
            <a:picLocks noChangeAspect="1"/>
          </p:cNvPicPr>
          <p:nvPr/>
        </p:nvPicPr>
        <p:blipFill rotWithShape="1">
          <a:blip r:embed="rId2"/>
          <a:srcRect r="21653" b="4947"/>
          <a:stretch/>
        </p:blipFill>
        <p:spPr>
          <a:xfrm>
            <a:off x="7164288" y="2783061"/>
            <a:ext cx="1852904" cy="2160240"/>
          </a:xfrm>
          <a:prstGeom prst="rect">
            <a:avLst/>
          </a:prstGeom>
        </p:spPr>
      </p:pic>
      <p:sp>
        <p:nvSpPr>
          <p:cNvPr id="2" name="Заголовок 1">
            <a:extLst>
              <a:ext uri="{FF2B5EF4-FFF2-40B4-BE49-F238E27FC236}">
                <a16:creationId xmlns:a16="http://schemas.microsoft.com/office/drawing/2014/main" id="{C30AEDA1-218D-4E9A-31B2-6E33F8583FFB}"/>
              </a:ext>
            </a:extLst>
          </p:cNvPr>
          <p:cNvSpPr>
            <a:spLocks noGrp="1"/>
          </p:cNvSpPr>
          <p:nvPr>
            <p:ph type="title"/>
          </p:nvPr>
        </p:nvSpPr>
        <p:spPr/>
        <p:txBody>
          <a:bodyPr/>
          <a:lstStyle/>
          <a:p>
            <a:r>
              <a:rPr kumimoji="0" lang="ru-RU" sz="3600" b="1" i="0" u="none" strike="noStrike" kern="1200" cap="all" spc="0" normalizeH="0" baseline="0" noProof="0"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uLnTx/>
                <a:uFillTx/>
                <a:latin typeface="Times New Roman" panose="02020603050405020304" pitchFamily="18" charset="0"/>
                <a:ea typeface="+mj-ea"/>
                <a:cs typeface="Times New Roman" panose="02020603050405020304" pitchFamily="18" charset="0"/>
              </a:rPr>
              <a:t>АКТИВНЫЕ МЕТОДЫ ОБУЧЕНИЯ</a:t>
            </a:r>
            <a:r>
              <a:rPr lang="ru-RU" dirty="0">
                <a:solidFill>
                  <a:srgbClr val="002060"/>
                </a:solidFill>
              </a:rPr>
              <a:t>:</a:t>
            </a:r>
          </a:p>
        </p:txBody>
      </p:sp>
      <p:graphicFrame>
        <p:nvGraphicFramePr>
          <p:cNvPr id="4" name="Объект 3">
            <a:extLst>
              <a:ext uri="{FF2B5EF4-FFF2-40B4-BE49-F238E27FC236}">
                <a16:creationId xmlns:a16="http://schemas.microsoft.com/office/drawing/2014/main" id="{8818E301-ACA9-4167-4B34-23F9B13371A2}"/>
              </a:ext>
            </a:extLst>
          </p:cNvPr>
          <p:cNvGraphicFramePr>
            <a:graphicFrameLocks noGrp="1"/>
          </p:cNvGraphicFramePr>
          <p:nvPr>
            <p:ph idx="1"/>
            <p:extLst>
              <p:ext uri="{D42A27DB-BD31-4B8C-83A1-F6EECF244321}">
                <p14:modId xmlns:p14="http://schemas.microsoft.com/office/powerpoint/2010/main" val="78635985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6815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D851CA35-B310-C982-9754-DE159CD9600B}"/>
              </a:ext>
            </a:extLst>
          </p:cNvPr>
          <p:cNvPicPr>
            <a:picLocks noChangeAspect="1"/>
          </p:cNvPicPr>
          <p:nvPr/>
        </p:nvPicPr>
        <p:blipFill>
          <a:blip r:embed="rId2"/>
          <a:stretch>
            <a:fillRect/>
          </a:stretch>
        </p:blipFill>
        <p:spPr>
          <a:xfrm>
            <a:off x="539552" y="542088"/>
            <a:ext cx="7698432" cy="5773824"/>
          </a:xfrm>
          <a:prstGeom prst="rect">
            <a:avLst/>
          </a:prstGeom>
        </p:spPr>
      </p:pic>
      <p:sp>
        <p:nvSpPr>
          <p:cNvPr id="3" name="TextBox 2">
            <a:extLst>
              <a:ext uri="{FF2B5EF4-FFF2-40B4-BE49-F238E27FC236}">
                <a16:creationId xmlns:a16="http://schemas.microsoft.com/office/drawing/2014/main" id="{4E0A9AFA-3638-F91C-BF62-679D6E7BE68E}"/>
              </a:ext>
            </a:extLst>
          </p:cNvPr>
          <p:cNvSpPr txBox="1"/>
          <p:nvPr/>
        </p:nvSpPr>
        <p:spPr>
          <a:xfrm>
            <a:off x="3851920" y="1772816"/>
            <a:ext cx="432048" cy="338554"/>
          </a:xfrm>
          <a:prstGeom prst="rect">
            <a:avLst/>
          </a:prstGeom>
          <a:noFill/>
        </p:spPr>
        <p:txBody>
          <a:bodyPr wrap="square" rtlCol="0">
            <a:spAutoFit/>
          </a:bodyPr>
          <a:lstStyle/>
          <a:p>
            <a:r>
              <a:rPr lang="ru-RU" sz="1600" b="1" dirty="0">
                <a:solidFill>
                  <a:schemeClr val="bg1"/>
                </a:solidFill>
              </a:rPr>
              <a:t>о</a:t>
            </a:r>
          </a:p>
        </p:txBody>
      </p:sp>
    </p:spTree>
    <p:extLst>
      <p:ext uri="{BB962C8B-B14F-4D97-AF65-F5344CB8AC3E}">
        <p14:creationId xmlns:p14="http://schemas.microsoft.com/office/powerpoint/2010/main" val="421975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075FE85-715C-3ECA-C4B4-5A5F990A8275}"/>
              </a:ext>
            </a:extLst>
          </p:cNvPr>
          <p:cNvSpPr>
            <a:spLocks noGrp="1"/>
          </p:cNvSpPr>
          <p:nvPr>
            <p:ph type="title"/>
          </p:nvPr>
        </p:nvSpPr>
        <p:spPr>
          <a:xfrm>
            <a:off x="445454" y="258733"/>
            <a:ext cx="8229600" cy="884944"/>
          </a:xfrm>
        </p:spPr>
        <p:txBody>
          <a:bodyPr/>
          <a:lstStyle/>
          <a:p>
            <a:r>
              <a:rPr lang="ru-RU" dirty="0">
                <a:solidFill>
                  <a:srgbClr val="002060"/>
                </a:solidFill>
              </a:rPr>
              <a:t>МЕТОД «КОМПЛИМЕНТЫ»</a:t>
            </a:r>
          </a:p>
        </p:txBody>
      </p:sp>
      <p:pic>
        <p:nvPicPr>
          <p:cNvPr id="6" name="Объект 5">
            <a:extLst>
              <a:ext uri="{FF2B5EF4-FFF2-40B4-BE49-F238E27FC236}">
                <a16:creationId xmlns:a16="http://schemas.microsoft.com/office/drawing/2014/main" id="{2EA0BD14-3C8C-EADE-5D4B-4D7F24A28D3C}"/>
              </a:ext>
            </a:extLst>
          </p:cNvPr>
          <p:cNvPicPr>
            <a:picLocks noGrp="1" noChangeAspect="1"/>
          </p:cNvPicPr>
          <p:nvPr>
            <p:ph idx="1"/>
          </p:nvPr>
        </p:nvPicPr>
        <p:blipFill>
          <a:blip r:embed="rId2"/>
          <a:stretch>
            <a:fillRect/>
          </a:stretch>
        </p:blipFill>
        <p:spPr>
          <a:xfrm>
            <a:off x="0" y="4357167"/>
            <a:ext cx="2500833" cy="2500833"/>
          </a:xfrm>
          <a:prstGeom prst="rect">
            <a:avLst/>
          </a:prstGeom>
        </p:spPr>
      </p:pic>
      <p:pic>
        <p:nvPicPr>
          <p:cNvPr id="7" name="Рисунок 6">
            <a:extLst>
              <a:ext uri="{FF2B5EF4-FFF2-40B4-BE49-F238E27FC236}">
                <a16:creationId xmlns:a16="http://schemas.microsoft.com/office/drawing/2014/main" id="{B208918E-2052-5C03-8999-877D674261BD}"/>
              </a:ext>
            </a:extLst>
          </p:cNvPr>
          <p:cNvPicPr>
            <a:picLocks noChangeAspect="1"/>
          </p:cNvPicPr>
          <p:nvPr/>
        </p:nvPicPr>
        <p:blipFill>
          <a:blip r:embed="rId3"/>
          <a:stretch>
            <a:fillRect/>
          </a:stretch>
        </p:blipFill>
        <p:spPr>
          <a:xfrm>
            <a:off x="4223176" y="4630129"/>
            <a:ext cx="1503549" cy="2004732"/>
          </a:xfrm>
          <a:prstGeom prst="rect">
            <a:avLst/>
          </a:prstGeom>
        </p:spPr>
      </p:pic>
      <p:sp>
        <p:nvSpPr>
          <p:cNvPr id="9" name="Овал 8">
            <a:extLst>
              <a:ext uri="{FF2B5EF4-FFF2-40B4-BE49-F238E27FC236}">
                <a16:creationId xmlns:a16="http://schemas.microsoft.com/office/drawing/2014/main" id="{D777CBF7-7CF9-365A-1D00-92F81D927000}"/>
              </a:ext>
            </a:extLst>
          </p:cNvPr>
          <p:cNvSpPr/>
          <p:nvPr/>
        </p:nvSpPr>
        <p:spPr>
          <a:xfrm>
            <a:off x="776852" y="2856529"/>
            <a:ext cx="2664296" cy="1080120"/>
          </a:xfrm>
          <a:prstGeom prst="ellipse">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You look so pretty</a:t>
            </a:r>
            <a:r>
              <a:rPr lang="ru-RU" dirty="0"/>
              <a:t> </a:t>
            </a:r>
            <a:r>
              <a:rPr lang="en-US" dirty="0"/>
              <a:t> today! </a:t>
            </a:r>
            <a:endParaRPr lang="ru-RU" dirty="0"/>
          </a:p>
        </p:txBody>
      </p:sp>
      <p:sp>
        <p:nvSpPr>
          <p:cNvPr id="11" name="Овал 10">
            <a:extLst>
              <a:ext uri="{FF2B5EF4-FFF2-40B4-BE49-F238E27FC236}">
                <a16:creationId xmlns:a16="http://schemas.microsoft.com/office/drawing/2014/main" id="{85546DC9-102B-1872-6D92-B82B5FD2F3F1}"/>
              </a:ext>
            </a:extLst>
          </p:cNvPr>
          <p:cNvSpPr/>
          <p:nvPr/>
        </p:nvSpPr>
        <p:spPr>
          <a:xfrm>
            <a:off x="1272586" y="4150497"/>
            <a:ext cx="938678" cy="25037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Oh</a:t>
            </a:r>
            <a:r>
              <a:rPr lang="en-US" dirty="0"/>
              <a:t>!</a:t>
            </a:r>
            <a:endParaRPr lang="ru-RU" dirty="0"/>
          </a:p>
        </p:txBody>
      </p:sp>
      <p:sp>
        <p:nvSpPr>
          <p:cNvPr id="12" name="Овал 11">
            <a:extLst>
              <a:ext uri="{FF2B5EF4-FFF2-40B4-BE49-F238E27FC236}">
                <a16:creationId xmlns:a16="http://schemas.microsoft.com/office/drawing/2014/main" id="{9B53161C-AEBE-8C9E-E0E6-D00F5278A6DA}"/>
              </a:ext>
            </a:extLst>
          </p:cNvPr>
          <p:cNvSpPr/>
          <p:nvPr/>
        </p:nvSpPr>
        <p:spPr>
          <a:xfrm>
            <a:off x="2660744" y="3789040"/>
            <a:ext cx="2127280" cy="1043883"/>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t>Thanks! And you look gorgeous!</a:t>
            </a:r>
            <a:endParaRPr lang="ru-RU" dirty="0"/>
          </a:p>
        </p:txBody>
      </p:sp>
      <p:sp>
        <p:nvSpPr>
          <p:cNvPr id="13" name="Овал 12">
            <a:extLst>
              <a:ext uri="{FF2B5EF4-FFF2-40B4-BE49-F238E27FC236}">
                <a16:creationId xmlns:a16="http://schemas.microsoft.com/office/drawing/2014/main" id="{8C6EE2A4-8736-C37B-9588-C578254F799D}"/>
              </a:ext>
            </a:extLst>
          </p:cNvPr>
          <p:cNvSpPr/>
          <p:nvPr/>
        </p:nvSpPr>
        <p:spPr>
          <a:xfrm>
            <a:off x="4119563" y="4869160"/>
            <a:ext cx="432048" cy="24116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6" name="Рисунок 15">
            <a:extLst>
              <a:ext uri="{FF2B5EF4-FFF2-40B4-BE49-F238E27FC236}">
                <a16:creationId xmlns:a16="http://schemas.microsoft.com/office/drawing/2014/main" id="{404D2C6F-CA4C-CF4F-6E42-260C862314B0}"/>
              </a:ext>
            </a:extLst>
          </p:cNvPr>
          <p:cNvPicPr>
            <a:picLocks noChangeAspect="1"/>
          </p:cNvPicPr>
          <p:nvPr/>
        </p:nvPicPr>
        <p:blipFill>
          <a:blip r:embed="rId4"/>
          <a:stretch>
            <a:fillRect/>
          </a:stretch>
        </p:blipFill>
        <p:spPr>
          <a:xfrm>
            <a:off x="4863184" y="1049821"/>
            <a:ext cx="1694710" cy="1200329"/>
          </a:xfrm>
          <a:prstGeom prst="rect">
            <a:avLst/>
          </a:prstGeom>
        </p:spPr>
      </p:pic>
      <p:sp>
        <p:nvSpPr>
          <p:cNvPr id="20" name="TextBox 19">
            <a:extLst>
              <a:ext uri="{FF2B5EF4-FFF2-40B4-BE49-F238E27FC236}">
                <a16:creationId xmlns:a16="http://schemas.microsoft.com/office/drawing/2014/main" id="{2E609C4B-07CD-DDCF-DBC4-95B98F6FFC27}"/>
              </a:ext>
            </a:extLst>
          </p:cNvPr>
          <p:cNvSpPr txBox="1"/>
          <p:nvPr/>
        </p:nvSpPr>
        <p:spPr>
          <a:xfrm>
            <a:off x="372302" y="1247495"/>
            <a:ext cx="4663440" cy="1200329"/>
          </a:xfrm>
          <a:prstGeom prst="rect">
            <a:avLst/>
          </a:prstGeom>
          <a:noFill/>
        </p:spPr>
        <p:txBody>
          <a:bodyPr wrap="square">
            <a:spAutoFit/>
          </a:bodyPr>
          <a:lstStyle/>
          <a:p>
            <a:r>
              <a:rPr lang="ru-RU" i="1" dirty="0">
                <a:solidFill>
                  <a:srgbClr val="002060"/>
                </a:solidFill>
              </a:rPr>
              <a:t>Цель: определить настроение учащихся, улучшить эмоциональное состояние, создать благоприятную обстановку</a:t>
            </a:r>
          </a:p>
        </p:txBody>
      </p:sp>
      <p:pic>
        <p:nvPicPr>
          <p:cNvPr id="21" name="Рисунок 20">
            <a:extLst>
              <a:ext uri="{FF2B5EF4-FFF2-40B4-BE49-F238E27FC236}">
                <a16:creationId xmlns:a16="http://schemas.microsoft.com/office/drawing/2014/main" id="{8013CBE1-5AF4-3379-6EEA-762C1F47E24B}"/>
              </a:ext>
            </a:extLst>
          </p:cNvPr>
          <p:cNvPicPr>
            <a:picLocks noChangeAspect="1"/>
          </p:cNvPicPr>
          <p:nvPr/>
        </p:nvPicPr>
        <p:blipFill>
          <a:blip r:embed="rId5"/>
          <a:stretch>
            <a:fillRect/>
          </a:stretch>
        </p:blipFill>
        <p:spPr>
          <a:xfrm>
            <a:off x="6859310" y="1207769"/>
            <a:ext cx="1093963" cy="1048109"/>
          </a:xfrm>
          <a:prstGeom prst="rect">
            <a:avLst/>
          </a:prstGeom>
        </p:spPr>
      </p:pic>
      <p:sp>
        <p:nvSpPr>
          <p:cNvPr id="23" name="Прямоугольник: скругленные углы 22">
            <a:extLst>
              <a:ext uri="{FF2B5EF4-FFF2-40B4-BE49-F238E27FC236}">
                <a16:creationId xmlns:a16="http://schemas.microsoft.com/office/drawing/2014/main" id="{8439FDD1-7290-3AF5-B788-25A711AC00FB}"/>
              </a:ext>
            </a:extLst>
          </p:cNvPr>
          <p:cNvSpPr/>
          <p:nvPr/>
        </p:nvSpPr>
        <p:spPr>
          <a:xfrm>
            <a:off x="251520" y="1247495"/>
            <a:ext cx="4320480" cy="1200329"/>
          </a:xfrm>
          <a:prstGeom prst="round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ru-RU"/>
          </a:p>
        </p:txBody>
      </p:sp>
      <p:pic>
        <p:nvPicPr>
          <p:cNvPr id="15" name="Рисунок 14">
            <a:extLst>
              <a:ext uri="{FF2B5EF4-FFF2-40B4-BE49-F238E27FC236}">
                <a16:creationId xmlns:a16="http://schemas.microsoft.com/office/drawing/2014/main" id="{A335170C-22C0-15DA-D030-0D3DE33A0730}"/>
              </a:ext>
            </a:extLst>
          </p:cNvPr>
          <p:cNvPicPr>
            <a:picLocks noChangeAspect="1"/>
          </p:cNvPicPr>
          <p:nvPr/>
        </p:nvPicPr>
        <p:blipFill>
          <a:blip r:embed="rId6"/>
          <a:stretch>
            <a:fillRect/>
          </a:stretch>
        </p:blipFill>
        <p:spPr>
          <a:xfrm>
            <a:off x="5801293" y="2198946"/>
            <a:ext cx="1513201" cy="1513201"/>
          </a:xfrm>
          <a:prstGeom prst="rect">
            <a:avLst/>
          </a:prstGeom>
        </p:spPr>
      </p:pic>
      <p:sp>
        <p:nvSpPr>
          <p:cNvPr id="3" name="TextBox 2">
            <a:extLst>
              <a:ext uri="{FF2B5EF4-FFF2-40B4-BE49-F238E27FC236}">
                <a16:creationId xmlns:a16="http://schemas.microsoft.com/office/drawing/2014/main" id="{882D5405-94A5-C902-5E96-B8DF64F4ABE7}"/>
              </a:ext>
            </a:extLst>
          </p:cNvPr>
          <p:cNvSpPr txBox="1"/>
          <p:nvPr/>
        </p:nvSpPr>
        <p:spPr>
          <a:xfrm>
            <a:off x="5801293" y="4150497"/>
            <a:ext cx="3342707" cy="2308324"/>
          </a:xfrm>
          <a:prstGeom prst="rect">
            <a:avLst/>
          </a:prstGeom>
          <a:noFill/>
        </p:spPr>
        <p:txBody>
          <a:bodyPr wrap="square" rtlCol="0">
            <a:spAutoFit/>
          </a:bodyPr>
          <a:lstStyle/>
          <a:p>
            <a:pPr marL="571500" indent="-571500">
              <a:buFont typeface="Wingdings" panose="05000000000000000000" pitchFamily="2" charset="2"/>
              <a:buChar char="v"/>
            </a:pPr>
            <a:r>
              <a:rPr lang="en-US" sz="3600" dirty="0">
                <a:solidFill>
                  <a:srgbClr val="002060"/>
                </a:solidFill>
              </a:rPr>
              <a:t>You look… today</a:t>
            </a:r>
            <a:r>
              <a:rPr lang="ru-RU" sz="3600" dirty="0">
                <a:solidFill>
                  <a:srgbClr val="002060"/>
                </a:solidFill>
              </a:rPr>
              <a:t> </a:t>
            </a:r>
            <a:r>
              <a:rPr lang="en-US" sz="3600" dirty="0">
                <a:solidFill>
                  <a:srgbClr val="002060"/>
                </a:solidFill>
              </a:rPr>
              <a:t>!</a:t>
            </a:r>
          </a:p>
          <a:p>
            <a:pPr marL="571500" indent="-571500">
              <a:buFont typeface="Wingdings" panose="05000000000000000000" pitchFamily="2" charset="2"/>
              <a:buChar char="v"/>
            </a:pPr>
            <a:r>
              <a:rPr lang="en-US" sz="3600" dirty="0">
                <a:solidFill>
                  <a:srgbClr val="002060"/>
                </a:solidFill>
              </a:rPr>
              <a:t>You are … !</a:t>
            </a:r>
          </a:p>
          <a:p>
            <a:pPr marL="571500" indent="-571500">
              <a:buFont typeface="Wingdings" panose="05000000000000000000" pitchFamily="2" charset="2"/>
              <a:buChar char="v"/>
            </a:pPr>
            <a:r>
              <a:rPr lang="en-US" sz="3600" dirty="0">
                <a:solidFill>
                  <a:srgbClr val="002060"/>
                </a:solidFill>
              </a:rPr>
              <a:t>I wish… </a:t>
            </a:r>
            <a:endParaRPr lang="ru-RU" sz="3600" dirty="0">
              <a:solidFill>
                <a:srgbClr val="002060"/>
              </a:solidFill>
            </a:endParaRPr>
          </a:p>
        </p:txBody>
      </p:sp>
    </p:spTree>
    <p:extLst>
      <p:ext uri="{BB962C8B-B14F-4D97-AF65-F5344CB8AC3E}">
        <p14:creationId xmlns:p14="http://schemas.microsoft.com/office/powerpoint/2010/main" val="894885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02537"/>
            <a:ext cx="8229600" cy="1143000"/>
          </a:xfrm>
        </p:spPr>
        <p:txBody>
          <a:bodyPr/>
          <a:lstStyle/>
          <a:p>
            <a:r>
              <a:rPr lang="ru-RU" dirty="0">
                <a:solidFill>
                  <a:schemeClr val="tx2"/>
                </a:solidFill>
              </a:rPr>
              <a:t>МЕТОД  «ОТГАДАЙ СЛОВО»</a:t>
            </a:r>
          </a:p>
        </p:txBody>
      </p:sp>
      <p:sp>
        <p:nvSpPr>
          <p:cNvPr id="3" name="Объект 2"/>
          <p:cNvSpPr>
            <a:spLocks noGrp="1"/>
          </p:cNvSpPr>
          <p:nvPr>
            <p:ph idx="4294967295"/>
          </p:nvPr>
        </p:nvSpPr>
        <p:spPr>
          <a:xfrm>
            <a:off x="596143" y="1592030"/>
            <a:ext cx="8050088" cy="4525963"/>
          </a:xfrm>
        </p:spPr>
        <p:txBody>
          <a:bodyPr/>
          <a:lstStyle/>
          <a:p>
            <a:pPr marL="0" indent="0">
              <a:buNone/>
            </a:pPr>
            <a:r>
              <a:rPr lang="ru-RU" sz="2400" dirty="0">
                <a:solidFill>
                  <a:srgbClr val="002060"/>
                </a:solidFill>
                <a:latin typeface="Times New Roman" pitchFamily="18" charset="0"/>
                <a:cs typeface="Times New Roman" pitchFamily="18" charset="0"/>
              </a:rPr>
              <a:t>  цель: сформулировать тему урока,  повысить интерес и внимание учеников</a:t>
            </a:r>
          </a:p>
          <a:p>
            <a:endParaRPr lang="ru-RU" b="1" dirty="0">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91" y="4768597"/>
            <a:ext cx="4261402" cy="199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a:extLst>
              <a:ext uri="{FF2B5EF4-FFF2-40B4-BE49-F238E27FC236}">
                <a16:creationId xmlns:a16="http://schemas.microsoft.com/office/drawing/2014/main" id="{D739CB85-F7C9-DF65-5262-C07A4E3C46EC}"/>
              </a:ext>
            </a:extLst>
          </p:cNvPr>
          <p:cNvPicPr>
            <a:picLocks noChangeAspect="1"/>
          </p:cNvPicPr>
          <p:nvPr/>
        </p:nvPicPr>
        <p:blipFill rotWithShape="1">
          <a:blip r:embed="rId3"/>
          <a:srcRect l="13030" b="7835"/>
          <a:stretch/>
        </p:blipFill>
        <p:spPr>
          <a:xfrm>
            <a:off x="3584882" y="4305746"/>
            <a:ext cx="1578189" cy="2004461"/>
          </a:xfrm>
          <a:prstGeom prst="rect">
            <a:avLst/>
          </a:prstGeom>
        </p:spPr>
      </p:pic>
      <p:pic>
        <p:nvPicPr>
          <p:cNvPr id="12" name="Рисунок 11">
            <a:extLst>
              <a:ext uri="{FF2B5EF4-FFF2-40B4-BE49-F238E27FC236}">
                <a16:creationId xmlns:a16="http://schemas.microsoft.com/office/drawing/2014/main" id="{A10C33B3-81CB-BED2-0B91-E1D131490718}"/>
              </a:ext>
            </a:extLst>
          </p:cNvPr>
          <p:cNvPicPr>
            <a:picLocks noChangeAspect="1"/>
          </p:cNvPicPr>
          <p:nvPr/>
        </p:nvPicPr>
        <p:blipFill>
          <a:blip r:embed="rId4"/>
          <a:stretch>
            <a:fillRect/>
          </a:stretch>
        </p:blipFill>
        <p:spPr>
          <a:xfrm>
            <a:off x="861834" y="3032278"/>
            <a:ext cx="1140257" cy="696032"/>
          </a:xfrm>
          <a:prstGeom prst="rect">
            <a:avLst/>
          </a:prstGeom>
        </p:spPr>
      </p:pic>
      <p:pic>
        <p:nvPicPr>
          <p:cNvPr id="13" name="Рисунок 12">
            <a:extLst>
              <a:ext uri="{FF2B5EF4-FFF2-40B4-BE49-F238E27FC236}">
                <a16:creationId xmlns:a16="http://schemas.microsoft.com/office/drawing/2014/main" id="{D8F95C80-F67C-8B83-C81B-F6D60F7641E1}"/>
              </a:ext>
            </a:extLst>
          </p:cNvPr>
          <p:cNvPicPr>
            <a:picLocks noChangeAspect="1"/>
          </p:cNvPicPr>
          <p:nvPr/>
        </p:nvPicPr>
        <p:blipFill>
          <a:blip r:embed="rId5"/>
          <a:stretch>
            <a:fillRect/>
          </a:stretch>
        </p:blipFill>
        <p:spPr>
          <a:xfrm>
            <a:off x="4266809" y="2878849"/>
            <a:ext cx="1219261" cy="1250524"/>
          </a:xfrm>
          <a:prstGeom prst="rect">
            <a:avLst/>
          </a:prstGeom>
        </p:spPr>
      </p:pic>
      <p:pic>
        <p:nvPicPr>
          <p:cNvPr id="14" name="Рисунок 13">
            <a:extLst>
              <a:ext uri="{FF2B5EF4-FFF2-40B4-BE49-F238E27FC236}">
                <a16:creationId xmlns:a16="http://schemas.microsoft.com/office/drawing/2014/main" id="{FC707EE7-9189-9BC1-171B-5AF55C907F18}"/>
              </a:ext>
            </a:extLst>
          </p:cNvPr>
          <p:cNvPicPr>
            <a:picLocks noChangeAspect="1"/>
          </p:cNvPicPr>
          <p:nvPr/>
        </p:nvPicPr>
        <p:blipFill>
          <a:blip r:embed="rId6"/>
          <a:stretch>
            <a:fillRect/>
          </a:stretch>
        </p:blipFill>
        <p:spPr>
          <a:xfrm>
            <a:off x="5724260" y="3014176"/>
            <a:ext cx="1163960" cy="1163960"/>
          </a:xfrm>
          <a:prstGeom prst="rect">
            <a:avLst/>
          </a:prstGeom>
        </p:spPr>
      </p:pic>
      <p:pic>
        <p:nvPicPr>
          <p:cNvPr id="15" name="Рисунок 14">
            <a:extLst>
              <a:ext uri="{FF2B5EF4-FFF2-40B4-BE49-F238E27FC236}">
                <a16:creationId xmlns:a16="http://schemas.microsoft.com/office/drawing/2014/main" id="{D49D6A00-C13F-073C-40A5-5B41130EC8E9}"/>
              </a:ext>
            </a:extLst>
          </p:cNvPr>
          <p:cNvPicPr>
            <a:picLocks noChangeAspect="1"/>
          </p:cNvPicPr>
          <p:nvPr/>
        </p:nvPicPr>
        <p:blipFill rotWithShape="1">
          <a:blip r:embed="rId7"/>
          <a:srcRect l="26650" t="6328" r="9825" b="8597"/>
          <a:stretch/>
        </p:blipFill>
        <p:spPr>
          <a:xfrm>
            <a:off x="7464891" y="2965413"/>
            <a:ext cx="1435399" cy="1163960"/>
          </a:xfrm>
          <a:prstGeom prst="rect">
            <a:avLst/>
          </a:prstGeom>
        </p:spPr>
      </p:pic>
      <p:pic>
        <p:nvPicPr>
          <p:cNvPr id="16" name="Рисунок 15">
            <a:extLst>
              <a:ext uri="{FF2B5EF4-FFF2-40B4-BE49-F238E27FC236}">
                <a16:creationId xmlns:a16="http://schemas.microsoft.com/office/drawing/2014/main" id="{047434A7-5391-A2D7-DBA7-062AEAB1F3EB}"/>
              </a:ext>
            </a:extLst>
          </p:cNvPr>
          <p:cNvPicPr>
            <a:picLocks noChangeAspect="1"/>
          </p:cNvPicPr>
          <p:nvPr/>
        </p:nvPicPr>
        <p:blipFill>
          <a:blip r:embed="rId8"/>
          <a:stretch>
            <a:fillRect/>
          </a:stretch>
        </p:blipFill>
        <p:spPr>
          <a:xfrm>
            <a:off x="5306515" y="4694977"/>
            <a:ext cx="1487686" cy="1163960"/>
          </a:xfrm>
          <a:prstGeom prst="rect">
            <a:avLst/>
          </a:prstGeom>
        </p:spPr>
      </p:pic>
      <p:pic>
        <p:nvPicPr>
          <p:cNvPr id="17" name="Рисунок 16">
            <a:extLst>
              <a:ext uri="{FF2B5EF4-FFF2-40B4-BE49-F238E27FC236}">
                <a16:creationId xmlns:a16="http://schemas.microsoft.com/office/drawing/2014/main" id="{8A2A6186-08E8-E6B9-48EE-2075E6974A2C}"/>
              </a:ext>
            </a:extLst>
          </p:cNvPr>
          <p:cNvPicPr>
            <a:picLocks noChangeAspect="1"/>
          </p:cNvPicPr>
          <p:nvPr/>
        </p:nvPicPr>
        <p:blipFill>
          <a:blip r:embed="rId9"/>
          <a:stretch>
            <a:fillRect/>
          </a:stretch>
        </p:blipFill>
        <p:spPr>
          <a:xfrm>
            <a:off x="7722435" y="4597442"/>
            <a:ext cx="1139118" cy="1320716"/>
          </a:xfrm>
          <a:prstGeom prst="rect">
            <a:avLst/>
          </a:prstGeom>
        </p:spPr>
      </p:pic>
      <p:sp>
        <p:nvSpPr>
          <p:cNvPr id="18" name="TextBox 17">
            <a:extLst>
              <a:ext uri="{FF2B5EF4-FFF2-40B4-BE49-F238E27FC236}">
                <a16:creationId xmlns:a16="http://schemas.microsoft.com/office/drawing/2014/main" id="{44F3890A-E3A0-C2F0-4A6A-784D3E7AAA19}"/>
              </a:ext>
            </a:extLst>
          </p:cNvPr>
          <p:cNvSpPr txBox="1"/>
          <p:nvPr/>
        </p:nvSpPr>
        <p:spPr>
          <a:xfrm>
            <a:off x="497769" y="3101030"/>
            <a:ext cx="312906" cy="369332"/>
          </a:xfrm>
          <a:prstGeom prst="rect">
            <a:avLst/>
          </a:prstGeom>
          <a:noFill/>
        </p:spPr>
        <p:txBody>
          <a:bodyPr wrap="none" rtlCol="0">
            <a:spAutoFit/>
          </a:bodyPr>
          <a:lstStyle/>
          <a:p>
            <a:r>
              <a:rPr lang="ru-RU" dirty="0"/>
              <a:t>1</a:t>
            </a:r>
          </a:p>
        </p:txBody>
      </p:sp>
      <p:sp>
        <p:nvSpPr>
          <p:cNvPr id="20" name="TextBox 19">
            <a:extLst>
              <a:ext uri="{FF2B5EF4-FFF2-40B4-BE49-F238E27FC236}">
                <a16:creationId xmlns:a16="http://schemas.microsoft.com/office/drawing/2014/main" id="{FA5AB627-43F5-DB86-C7FA-F9BEE4599431}"/>
              </a:ext>
            </a:extLst>
          </p:cNvPr>
          <p:cNvSpPr txBox="1"/>
          <p:nvPr/>
        </p:nvSpPr>
        <p:spPr>
          <a:xfrm>
            <a:off x="4231464" y="2988844"/>
            <a:ext cx="163245" cy="369332"/>
          </a:xfrm>
          <a:prstGeom prst="rect">
            <a:avLst/>
          </a:prstGeom>
          <a:noFill/>
        </p:spPr>
        <p:txBody>
          <a:bodyPr wrap="square" rtlCol="0">
            <a:spAutoFit/>
          </a:bodyPr>
          <a:lstStyle/>
          <a:p>
            <a:r>
              <a:rPr lang="ru-RU" dirty="0"/>
              <a:t>3</a:t>
            </a:r>
          </a:p>
        </p:txBody>
      </p:sp>
      <p:sp>
        <p:nvSpPr>
          <p:cNvPr id="21" name="TextBox 20">
            <a:extLst>
              <a:ext uri="{FF2B5EF4-FFF2-40B4-BE49-F238E27FC236}">
                <a16:creationId xmlns:a16="http://schemas.microsoft.com/office/drawing/2014/main" id="{857D87AF-DCFA-7533-1D11-E633C7C4C945}"/>
              </a:ext>
            </a:extLst>
          </p:cNvPr>
          <p:cNvSpPr txBox="1"/>
          <p:nvPr/>
        </p:nvSpPr>
        <p:spPr>
          <a:xfrm>
            <a:off x="5463758" y="3028563"/>
            <a:ext cx="297965" cy="369332"/>
          </a:xfrm>
          <a:prstGeom prst="rect">
            <a:avLst/>
          </a:prstGeom>
          <a:noFill/>
        </p:spPr>
        <p:txBody>
          <a:bodyPr wrap="square" rtlCol="0">
            <a:spAutoFit/>
          </a:bodyPr>
          <a:lstStyle/>
          <a:p>
            <a:r>
              <a:rPr lang="ru-RU" dirty="0"/>
              <a:t>4</a:t>
            </a:r>
          </a:p>
        </p:txBody>
      </p:sp>
      <p:sp>
        <p:nvSpPr>
          <p:cNvPr id="22" name="TextBox 21">
            <a:extLst>
              <a:ext uri="{FF2B5EF4-FFF2-40B4-BE49-F238E27FC236}">
                <a16:creationId xmlns:a16="http://schemas.microsoft.com/office/drawing/2014/main" id="{21620FAD-FDF4-3C1B-3AB1-CD37116CA7D0}"/>
              </a:ext>
            </a:extLst>
          </p:cNvPr>
          <p:cNvSpPr txBox="1"/>
          <p:nvPr/>
        </p:nvSpPr>
        <p:spPr>
          <a:xfrm>
            <a:off x="7126410" y="3037571"/>
            <a:ext cx="217328" cy="376961"/>
          </a:xfrm>
          <a:prstGeom prst="rect">
            <a:avLst/>
          </a:prstGeom>
          <a:noFill/>
        </p:spPr>
        <p:txBody>
          <a:bodyPr wrap="square" rtlCol="0">
            <a:spAutoFit/>
          </a:bodyPr>
          <a:lstStyle/>
          <a:p>
            <a:r>
              <a:rPr lang="ru-RU" dirty="0"/>
              <a:t>5</a:t>
            </a:r>
          </a:p>
        </p:txBody>
      </p:sp>
      <p:sp>
        <p:nvSpPr>
          <p:cNvPr id="23" name="TextBox 22">
            <a:extLst>
              <a:ext uri="{FF2B5EF4-FFF2-40B4-BE49-F238E27FC236}">
                <a16:creationId xmlns:a16="http://schemas.microsoft.com/office/drawing/2014/main" id="{C73A9C63-497E-7C0B-5E54-13356BA61A9A}"/>
              </a:ext>
            </a:extLst>
          </p:cNvPr>
          <p:cNvSpPr txBox="1"/>
          <p:nvPr/>
        </p:nvSpPr>
        <p:spPr>
          <a:xfrm>
            <a:off x="5436096" y="4805447"/>
            <a:ext cx="144016" cy="369332"/>
          </a:xfrm>
          <a:prstGeom prst="rect">
            <a:avLst/>
          </a:prstGeom>
          <a:noFill/>
        </p:spPr>
        <p:txBody>
          <a:bodyPr wrap="square" rtlCol="0">
            <a:spAutoFit/>
          </a:bodyPr>
          <a:lstStyle/>
          <a:p>
            <a:r>
              <a:rPr lang="ru-RU" dirty="0"/>
              <a:t>6</a:t>
            </a:r>
          </a:p>
        </p:txBody>
      </p:sp>
      <p:sp>
        <p:nvSpPr>
          <p:cNvPr id="24" name="TextBox 23">
            <a:extLst>
              <a:ext uri="{FF2B5EF4-FFF2-40B4-BE49-F238E27FC236}">
                <a16:creationId xmlns:a16="http://schemas.microsoft.com/office/drawing/2014/main" id="{A3C9792B-A2A5-5B43-AB0C-EB6BD4F78E06}"/>
              </a:ext>
            </a:extLst>
          </p:cNvPr>
          <p:cNvSpPr txBox="1"/>
          <p:nvPr/>
        </p:nvSpPr>
        <p:spPr>
          <a:xfrm>
            <a:off x="7450485" y="4694977"/>
            <a:ext cx="217328" cy="369332"/>
          </a:xfrm>
          <a:prstGeom prst="rect">
            <a:avLst/>
          </a:prstGeom>
          <a:noFill/>
        </p:spPr>
        <p:txBody>
          <a:bodyPr wrap="square" rtlCol="0">
            <a:spAutoFit/>
          </a:bodyPr>
          <a:lstStyle/>
          <a:p>
            <a:r>
              <a:rPr lang="ru-RU" dirty="0"/>
              <a:t>7</a:t>
            </a:r>
          </a:p>
        </p:txBody>
      </p:sp>
      <p:sp>
        <p:nvSpPr>
          <p:cNvPr id="25" name="Прямоугольник 24">
            <a:extLst>
              <a:ext uri="{FF2B5EF4-FFF2-40B4-BE49-F238E27FC236}">
                <a16:creationId xmlns:a16="http://schemas.microsoft.com/office/drawing/2014/main" id="{BB73B330-4111-CF93-68AE-3579685FE40A}"/>
              </a:ext>
            </a:extLst>
          </p:cNvPr>
          <p:cNvSpPr/>
          <p:nvPr/>
        </p:nvSpPr>
        <p:spPr>
          <a:xfrm>
            <a:off x="1900136" y="5307979"/>
            <a:ext cx="207543" cy="1478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t>E</a:t>
            </a:r>
            <a:endParaRPr lang="ru-RU" sz="1400" dirty="0"/>
          </a:p>
        </p:txBody>
      </p:sp>
      <p:sp>
        <p:nvSpPr>
          <p:cNvPr id="27" name="Прямоугольник 26">
            <a:extLst>
              <a:ext uri="{FF2B5EF4-FFF2-40B4-BE49-F238E27FC236}">
                <a16:creationId xmlns:a16="http://schemas.microsoft.com/office/drawing/2014/main" id="{3D1EF143-C354-F64A-5F90-DD8C1CFC292A}"/>
              </a:ext>
            </a:extLst>
          </p:cNvPr>
          <p:cNvSpPr/>
          <p:nvPr/>
        </p:nvSpPr>
        <p:spPr>
          <a:xfrm>
            <a:off x="2198422" y="5307978"/>
            <a:ext cx="207543" cy="1478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t>G</a:t>
            </a:r>
            <a:endParaRPr lang="ru-RU" sz="1400" dirty="0"/>
          </a:p>
        </p:txBody>
      </p:sp>
      <p:sp>
        <p:nvSpPr>
          <p:cNvPr id="28" name="Прямоугольник 27">
            <a:extLst>
              <a:ext uri="{FF2B5EF4-FFF2-40B4-BE49-F238E27FC236}">
                <a16:creationId xmlns:a16="http://schemas.microsoft.com/office/drawing/2014/main" id="{C29DD802-0B9D-DDA6-FD60-BBF05FB7617C}"/>
              </a:ext>
            </a:extLst>
          </p:cNvPr>
          <p:cNvSpPr/>
          <p:nvPr/>
        </p:nvSpPr>
        <p:spPr>
          <a:xfrm>
            <a:off x="2468359" y="5307977"/>
            <a:ext cx="207543" cy="1478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t>O</a:t>
            </a:r>
            <a:endParaRPr lang="ru-RU" sz="1400" dirty="0"/>
          </a:p>
        </p:txBody>
      </p:sp>
      <p:pic>
        <p:nvPicPr>
          <p:cNvPr id="29" name="Рисунок 28">
            <a:extLst>
              <a:ext uri="{FF2B5EF4-FFF2-40B4-BE49-F238E27FC236}">
                <a16:creationId xmlns:a16="http://schemas.microsoft.com/office/drawing/2014/main" id="{D49EDA9E-9C97-E0F7-F036-091392A1B21C}"/>
              </a:ext>
            </a:extLst>
          </p:cNvPr>
          <p:cNvPicPr>
            <a:picLocks noChangeAspect="1"/>
          </p:cNvPicPr>
          <p:nvPr/>
        </p:nvPicPr>
        <p:blipFill>
          <a:blip r:embed="rId10"/>
          <a:stretch>
            <a:fillRect/>
          </a:stretch>
        </p:blipFill>
        <p:spPr>
          <a:xfrm>
            <a:off x="2572130" y="2950406"/>
            <a:ext cx="1147262" cy="859775"/>
          </a:xfrm>
          <a:prstGeom prst="rect">
            <a:avLst/>
          </a:prstGeom>
        </p:spPr>
      </p:pic>
      <p:sp>
        <p:nvSpPr>
          <p:cNvPr id="30" name="TextBox 29">
            <a:extLst>
              <a:ext uri="{FF2B5EF4-FFF2-40B4-BE49-F238E27FC236}">
                <a16:creationId xmlns:a16="http://schemas.microsoft.com/office/drawing/2014/main" id="{0CD6FBDE-ADD6-3D75-ED78-F0CEA03B30C7}"/>
              </a:ext>
            </a:extLst>
          </p:cNvPr>
          <p:cNvSpPr txBox="1"/>
          <p:nvPr/>
        </p:nvSpPr>
        <p:spPr>
          <a:xfrm>
            <a:off x="2282864" y="3037571"/>
            <a:ext cx="297965" cy="369332"/>
          </a:xfrm>
          <a:prstGeom prst="rect">
            <a:avLst/>
          </a:prstGeom>
          <a:noFill/>
        </p:spPr>
        <p:txBody>
          <a:bodyPr wrap="square" rtlCol="0">
            <a:spAutoFit/>
          </a:bodyPr>
          <a:lstStyle/>
          <a:p>
            <a:r>
              <a:rPr lang="ru-RU" dirty="0"/>
              <a:t>2</a:t>
            </a:r>
          </a:p>
        </p:txBody>
      </p:sp>
      <p:sp>
        <p:nvSpPr>
          <p:cNvPr id="31" name="Прямоугольник: скругленные углы 30">
            <a:extLst>
              <a:ext uri="{FF2B5EF4-FFF2-40B4-BE49-F238E27FC236}">
                <a16:creationId xmlns:a16="http://schemas.microsoft.com/office/drawing/2014/main" id="{F5C3081F-21AA-909C-083D-EABE3EACDF35}"/>
              </a:ext>
            </a:extLst>
          </p:cNvPr>
          <p:cNvSpPr/>
          <p:nvPr/>
        </p:nvSpPr>
        <p:spPr>
          <a:xfrm>
            <a:off x="457200" y="1664614"/>
            <a:ext cx="7882152" cy="809675"/>
          </a:xfrm>
          <a:prstGeom prst="round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ru-RU"/>
          </a:p>
        </p:txBody>
      </p:sp>
    </p:spTree>
    <p:extLst>
      <p:ext uri="{BB962C8B-B14F-4D97-AF65-F5344CB8AC3E}">
        <p14:creationId xmlns:p14="http://schemas.microsoft.com/office/powerpoint/2010/main" val="4163947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4B09707-EDAF-A238-68D6-8C1563E03B23}"/>
              </a:ext>
            </a:extLst>
          </p:cNvPr>
          <p:cNvSpPr>
            <a:spLocks noGrp="1"/>
          </p:cNvSpPr>
          <p:nvPr>
            <p:ph type="title"/>
          </p:nvPr>
        </p:nvSpPr>
        <p:spPr/>
        <p:txBody>
          <a:bodyPr/>
          <a:lstStyle/>
          <a:p>
            <a:r>
              <a:rPr lang="ru-RU" dirty="0">
                <a:solidFill>
                  <a:srgbClr val="002060"/>
                </a:solidFill>
              </a:rPr>
              <a:t>МЕТОД «АССОЦИАЦИИ»</a:t>
            </a:r>
          </a:p>
        </p:txBody>
      </p:sp>
      <p:pic>
        <p:nvPicPr>
          <p:cNvPr id="4" name="Объект 3">
            <a:extLst>
              <a:ext uri="{FF2B5EF4-FFF2-40B4-BE49-F238E27FC236}">
                <a16:creationId xmlns:a16="http://schemas.microsoft.com/office/drawing/2014/main" id="{32CD5336-E25B-D7D7-F963-DEC18B38772E}"/>
              </a:ext>
            </a:extLst>
          </p:cNvPr>
          <p:cNvPicPr>
            <a:picLocks noGrp="1" noChangeAspect="1"/>
          </p:cNvPicPr>
          <p:nvPr>
            <p:ph idx="1"/>
          </p:nvPr>
        </p:nvPicPr>
        <p:blipFill>
          <a:blip r:embed="rId2"/>
          <a:stretch>
            <a:fillRect/>
          </a:stretch>
        </p:blipFill>
        <p:spPr>
          <a:xfrm>
            <a:off x="6516216" y="4691970"/>
            <a:ext cx="2121592" cy="1585097"/>
          </a:xfrm>
          <a:prstGeom prst="rect">
            <a:avLst/>
          </a:prstGeom>
        </p:spPr>
      </p:pic>
      <p:pic>
        <p:nvPicPr>
          <p:cNvPr id="5" name="Рисунок 4">
            <a:extLst>
              <a:ext uri="{FF2B5EF4-FFF2-40B4-BE49-F238E27FC236}">
                <a16:creationId xmlns:a16="http://schemas.microsoft.com/office/drawing/2014/main" id="{021CAB16-3063-A0EE-6F44-C066E8197E6F}"/>
              </a:ext>
            </a:extLst>
          </p:cNvPr>
          <p:cNvPicPr>
            <a:picLocks noChangeAspect="1"/>
          </p:cNvPicPr>
          <p:nvPr/>
        </p:nvPicPr>
        <p:blipFill>
          <a:blip r:embed="rId3"/>
          <a:stretch>
            <a:fillRect/>
          </a:stretch>
        </p:blipFill>
        <p:spPr>
          <a:xfrm>
            <a:off x="3459704" y="4948604"/>
            <a:ext cx="2822693" cy="1883827"/>
          </a:xfrm>
          <a:prstGeom prst="rect">
            <a:avLst/>
          </a:prstGeom>
        </p:spPr>
      </p:pic>
      <p:pic>
        <p:nvPicPr>
          <p:cNvPr id="7" name="Рисунок 6">
            <a:extLst>
              <a:ext uri="{FF2B5EF4-FFF2-40B4-BE49-F238E27FC236}">
                <a16:creationId xmlns:a16="http://schemas.microsoft.com/office/drawing/2014/main" id="{88E6E23E-F691-FA0C-ACE0-B277085E0952}"/>
              </a:ext>
            </a:extLst>
          </p:cNvPr>
          <p:cNvPicPr>
            <a:picLocks noChangeAspect="1"/>
          </p:cNvPicPr>
          <p:nvPr/>
        </p:nvPicPr>
        <p:blipFill>
          <a:blip r:embed="rId4"/>
          <a:stretch>
            <a:fillRect/>
          </a:stretch>
        </p:blipFill>
        <p:spPr>
          <a:xfrm>
            <a:off x="3725772" y="1530804"/>
            <a:ext cx="2114550" cy="3048000"/>
          </a:xfrm>
          <a:prstGeom prst="rect">
            <a:avLst/>
          </a:prstGeom>
        </p:spPr>
      </p:pic>
      <p:pic>
        <p:nvPicPr>
          <p:cNvPr id="10" name="Рисунок 9">
            <a:extLst>
              <a:ext uri="{FF2B5EF4-FFF2-40B4-BE49-F238E27FC236}">
                <a16:creationId xmlns:a16="http://schemas.microsoft.com/office/drawing/2014/main" id="{9C2A295C-5E1B-0167-84FE-4259B796C2EA}"/>
              </a:ext>
            </a:extLst>
          </p:cNvPr>
          <p:cNvPicPr>
            <a:picLocks noChangeAspect="1"/>
          </p:cNvPicPr>
          <p:nvPr/>
        </p:nvPicPr>
        <p:blipFill rotWithShape="1">
          <a:blip r:embed="rId5"/>
          <a:srcRect r="4737" b="10227"/>
          <a:stretch/>
        </p:blipFill>
        <p:spPr>
          <a:xfrm>
            <a:off x="6032027" y="1417638"/>
            <a:ext cx="2393138" cy="2438079"/>
          </a:xfrm>
          <a:prstGeom prst="rect">
            <a:avLst/>
          </a:prstGeom>
        </p:spPr>
      </p:pic>
      <p:pic>
        <p:nvPicPr>
          <p:cNvPr id="11" name="Рисунок 10">
            <a:extLst>
              <a:ext uri="{FF2B5EF4-FFF2-40B4-BE49-F238E27FC236}">
                <a16:creationId xmlns:a16="http://schemas.microsoft.com/office/drawing/2014/main" id="{75E29610-0BCE-F8DB-F92E-B1DD452A9D9B}"/>
              </a:ext>
            </a:extLst>
          </p:cNvPr>
          <p:cNvPicPr>
            <a:picLocks noChangeAspect="1"/>
          </p:cNvPicPr>
          <p:nvPr/>
        </p:nvPicPr>
        <p:blipFill>
          <a:blip r:embed="rId6"/>
          <a:stretch>
            <a:fillRect/>
          </a:stretch>
        </p:blipFill>
        <p:spPr>
          <a:xfrm>
            <a:off x="469589" y="4437112"/>
            <a:ext cx="2580289" cy="1723784"/>
          </a:xfrm>
          <a:prstGeom prst="rect">
            <a:avLst/>
          </a:prstGeom>
        </p:spPr>
      </p:pic>
      <p:pic>
        <p:nvPicPr>
          <p:cNvPr id="12" name="Рисунок 11">
            <a:extLst>
              <a:ext uri="{FF2B5EF4-FFF2-40B4-BE49-F238E27FC236}">
                <a16:creationId xmlns:a16="http://schemas.microsoft.com/office/drawing/2014/main" id="{AD0EF83B-C70F-9FDC-414E-0AA54FB5DA9B}"/>
              </a:ext>
            </a:extLst>
          </p:cNvPr>
          <p:cNvPicPr>
            <a:picLocks noChangeAspect="1"/>
          </p:cNvPicPr>
          <p:nvPr/>
        </p:nvPicPr>
        <p:blipFill>
          <a:blip r:embed="rId7"/>
          <a:stretch>
            <a:fillRect/>
          </a:stretch>
        </p:blipFill>
        <p:spPr>
          <a:xfrm>
            <a:off x="323320" y="1844824"/>
            <a:ext cx="3064505" cy="1723784"/>
          </a:xfrm>
          <a:prstGeom prst="rect">
            <a:avLst/>
          </a:prstGeom>
        </p:spPr>
      </p:pic>
    </p:spTree>
    <p:extLst>
      <p:ext uri="{BB962C8B-B14F-4D97-AF65-F5344CB8AC3E}">
        <p14:creationId xmlns:p14="http://schemas.microsoft.com/office/powerpoint/2010/main" val="3090208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4B09707-EDAF-A238-68D6-8C1563E03B23}"/>
              </a:ext>
            </a:extLst>
          </p:cNvPr>
          <p:cNvSpPr>
            <a:spLocks noGrp="1"/>
          </p:cNvSpPr>
          <p:nvPr>
            <p:ph type="title"/>
          </p:nvPr>
        </p:nvSpPr>
        <p:spPr/>
        <p:txBody>
          <a:bodyPr/>
          <a:lstStyle/>
          <a:p>
            <a:r>
              <a:rPr lang="en-US" b="1" dirty="0">
                <a:solidFill>
                  <a:srgbClr val="FF0000"/>
                </a:solidFill>
              </a:rPr>
              <a:t>SCOTLAND</a:t>
            </a:r>
            <a:endParaRPr lang="ru-RU" b="1" dirty="0">
              <a:solidFill>
                <a:srgbClr val="FF0000"/>
              </a:solidFill>
            </a:endParaRPr>
          </a:p>
        </p:txBody>
      </p:sp>
      <p:pic>
        <p:nvPicPr>
          <p:cNvPr id="4" name="Объект 3">
            <a:extLst>
              <a:ext uri="{FF2B5EF4-FFF2-40B4-BE49-F238E27FC236}">
                <a16:creationId xmlns:a16="http://schemas.microsoft.com/office/drawing/2014/main" id="{32CD5336-E25B-D7D7-F963-DEC18B38772E}"/>
              </a:ext>
            </a:extLst>
          </p:cNvPr>
          <p:cNvPicPr>
            <a:picLocks noGrp="1" noChangeAspect="1"/>
          </p:cNvPicPr>
          <p:nvPr>
            <p:ph idx="1"/>
          </p:nvPr>
        </p:nvPicPr>
        <p:blipFill>
          <a:blip r:embed="rId2"/>
          <a:stretch>
            <a:fillRect/>
          </a:stretch>
        </p:blipFill>
        <p:spPr>
          <a:xfrm>
            <a:off x="6516216" y="4691970"/>
            <a:ext cx="2121592" cy="1585097"/>
          </a:xfrm>
          <a:prstGeom prst="rect">
            <a:avLst/>
          </a:prstGeom>
        </p:spPr>
      </p:pic>
      <p:pic>
        <p:nvPicPr>
          <p:cNvPr id="5" name="Рисунок 4">
            <a:extLst>
              <a:ext uri="{FF2B5EF4-FFF2-40B4-BE49-F238E27FC236}">
                <a16:creationId xmlns:a16="http://schemas.microsoft.com/office/drawing/2014/main" id="{021CAB16-3063-A0EE-6F44-C066E8197E6F}"/>
              </a:ext>
            </a:extLst>
          </p:cNvPr>
          <p:cNvPicPr>
            <a:picLocks noChangeAspect="1"/>
          </p:cNvPicPr>
          <p:nvPr/>
        </p:nvPicPr>
        <p:blipFill>
          <a:blip r:embed="rId3"/>
          <a:stretch>
            <a:fillRect/>
          </a:stretch>
        </p:blipFill>
        <p:spPr>
          <a:xfrm>
            <a:off x="3459704" y="4948604"/>
            <a:ext cx="2822693" cy="1883827"/>
          </a:xfrm>
          <a:prstGeom prst="rect">
            <a:avLst/>
          </a:prstGeom>
        </p:spPr>
      </p:pic>
      <p:pic>
        <p:nvPicPr>
          <p:cNvPr id="7" name="Рисунок 6">
            <a:extLst>
              <a:ext uri="{FF2B5EF4-FFF2-40B4-BE49-F238E27FC236}">
                <a16:creationId xmlns:a16="http://schemas.microsoft.com/office/drawing/2014/main" id="{88E6E23E-F691-FA0C-ACE0-B277085E0952}"/>
              </a:ext>
            </a:extLst>
          </p:cNvPr>
          <p:cNvPicPr>
            <a:picLocks noChangeAspect="1"/>
          </p:cNvPicPr>
          <p:nvPr/>
        </p:nvPicPr>
        <p:blipFill>
          <a:blip r:embed="rId4"/>
          <a:stretch>
            <a:fillRect/>
          </a:stretch>
        </p:blipFill>
        <p:spPr>
          <a:xfrm>
            <a:off x="3725772" y="1530804"/>
            <a:ext cx="2114550" cy="3048000"/>
          </a:xfrm>
          <a:prstGeom prst="rect">
            <a:avLst/>
          </a:prstGeom>
        </p:spPr>
      </p:pic>
      <p:pic>
        <p:nvPicPr>
          <p:cNvPr id="10" name="Рисунок 9">
            <a:extLst>
              <a:ext uri="{FF2B5EF4-FFF2-40B4-BE49-F238E27FC236}">
                <a16:creationId xmlns:a16="http://schemas.microsoft.com/office/drawing/2014/main" id="{9C2A295C-5E1B-0167-84FE-4259B796C2EA}"/>
              </a:ext>
            </a:extLst>
          </p:cNvPr>
          <p:cNvPicPr>
            <a:picLocks noChangeAspect="1"/>
          </p:cNvPicPr>
          <p:nvPr/>
        </p:nvPicPr>
        <p:blipFill rotWithShape="1">
          <a:blip r:embed="rId5"/>
          <a:srcRect r="4737" b="10227"/>
          <a:stretch/>
        </p:blipFill>
        <p:spPr>
          <a:xfrm>
            <a:off x="6032027" y="1417638"/>
            <a:ext cx="2393138" cy="2438079"/>
          </a:xfrm>
          <a:prstGeom prst="rect">
            <a:avLst/>
          </a:prstGeom>
        </p:spPr>
      </p:pic>
      <p:pic>
        <p:nvPicPr>
          <p:cNvPr id="11" name="Рисунок 10">
            <a:extLst>
              <a:ext uri="{FF2B5EF4-FFF2-40B4-BE49-F238E27FC236}">
                <a16:creationId xmlns:a16="http://schemas.microsoft.com/office/drawing/2014/main" id="{75E29610-0BCE-F8DB-F92E-B1DD452A9D9B}"/>
              </a:ext>
            </a:extLst>
          </p:cNvPr>
          <p:cNvPicPr>
            <a:picLocks noChangeAspect="1"/>
          </p:cNvPicPr>
          <p:nvPr/>
        </p:nvPicPr>
        <p:blipFill>
          <a:blip r:embed="rId6"/>
          <a:stretch>
            <a:fillRect/>
          </a:stretch>
        </p:blipFill>
        <p:spPr>
          <a:xfrm>
            <a:off x="469589" y="4437112"/>
            <a:ext cx="2580289" cy="1723784"/>
          </a:xfrm>
          <a:prstGeom prst="rect">
            <a:avLst/>
          </a:prstGeom>
        </p:spPr>
      </p:pic>
      <p:pic>
        <p:nvPicPr>
          <p:cNvPr id="12" name="Рисунок 11">
            <a:extLst>
              <a:ext uri="{FF2B5EF4-FFF2-40B4-BE49-F238E27FC236}">
                <a16:creationId xmlns:a16="http://schemas.microsoft.com/office/drawing/2014/main" id="{AD0EF83B-C70F-9FDC-414E-0AA54FB5DA9B}"/>
              </a:ext>
            </a:extLst>
          </p:cNvPr>
          <p:cNvPicPr>
            <a:picLocks noChangeAspect="1"/>
          </p:cNvPicPr>
          <p:nvPr/>
        </p:nvPicPr>
        <p:blipFill>
          <a:blip r:embed="rId7"/>
          <a:stretch>
            <a:fillRect/>
          </a:stretch>
        </p:blipFill>
        <p:spPr>
          <a:xfrm>
            <a:off x="323320" y="1844824"/>
            <a:ext cx="3064505" cy="1723784"/>
          </a:xfrm>
          <a:prstGeom prst="rect">
            <a:avLst/>
          </a:prstGeom>
        </p:spPr>
      </p:pic>
    </p:spTree>
    <p:extLst>
      <p:ext uri="{BB962C8B-B14F-4D97-AF65-F5344CB8AC3E}">
        <p14:creationId xmlns:p14="http://schemas.microsoft.com/office/powerpoint/2010/main" val="3874688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solidFill>
              </a:rPr>
              <a:t>МЕТОД «КЛЮЧЕВЫЕ СЛОВА»</a:t>
            </a:r>
          </a:p>
        </p:txBody>
      </p:sp>
      <p:pic>
        <p:nvPicPr>
          <p:cNvPr id="6" name="Объект 5">
            <a:extLst>
              <a:ext uri="{FF2B5EF4-FFF2-40B4-BE49-F238E27FC236}">
                <a16:creationId xmlns:a16="http://schemas.microsoft.com/office/drawing/2014/main" id="{84D40EC8-8198-6415-BE82-2454EEB1E5A4}"/>
              </a:ext>
            </a:extLst>
          </p:cNvPr>
          <p:cNvPicPr>
            <a:picLocks noGrp="1" noChangeAspect="1"/>
          </p:cNvPicPr>
          <p:nvPr>
            <p:ph idx="1"/>
          </p:nvPr>
        </p:nvPicPr>
        <p:blipFill>
          <a:blip r:embed="rId2"/>
          <a:stretch>
            <a:fillRect/>
          </a:stretch>
        </p:blipFill>
        <p:spPr>
          <a:xfrm>
            <a:off x="971600" y="2315595"/>
            <a:ext cx="5346483" cy="3564322"/>
          </a:xfrm>
          <a:prstGeom prst="rect">
            <a:avLst/>
          </a:prstGeom>
        </p:spPr>
      </p:pic>
      <p:pic>
        <p:nvPicPr>
          <p:cNvPr id="5" name="Рисунок 4">
            <a:extLst>
              <a:ext uri="{FF2B5EF4-FFF2-40B4-BE49-F238E27FC236}">
                <a16:creationId xmlns:a16="http://schemas.microsoft.com/office/drawing/2014/main" id="{5B3CAE99-5BC6-ACA5-D4E7-469C302BEC32}"/>
              </a:ext>
            </a:extLst>
          </p:cNvPr>
          <p:cNvPicPr>
            <a:picLocks noChangeAspect="1"/>
          </p:cNvPicPr>
          <p:nvPr/>
        </p:nvPicPr>
        <p:blipFill>
          <a:blip r:embed="rId3"/>
          <a:stretch>
            <a:fillRect/>
          </a:stretch>
        </p:blipFill>
        <p:spPr>
          <a:xfrm>
            <a:off x="6822139" y="4610692"/>
            <a:ext cx="2130544" cy="2130544"/>
          </a:xfrm>
          <a:prstGeom prst="rect">
            <a:avLst/>
          </a:prstGeom>
        </p:spPr>
      </p:pic>
      <p:sp>
        <p:nvSpPr>
          <p:cNvPr id="7" name="TextBox 6">
            <a:extLst>
              <a:ext uri="{FF2B5EF4-FFF2-40B4-BE49-F238E27FC236}">
                <a16:creationId xmlns:a16="http://schemas.microsoft.com/office/drawing/2014/main" id="{4907E2FF-2D43-5A56-3962-A02B44D05146}"/>
              </a:ext>
            </a:extLst>
          </p:cNvPr>
          <p:cNvSpPr txBox="1"/>
          <p:nvPr/>
        </p:nvSpPr>
        <p:spPr>
          <a:xfrm>
            <a:off x="2475720" y="1648360"/>
            <a:ext cx="3888432" cy="461665"/>
          </a:xfrm>
          <a:prstGeom prst="rect">
            <a:avLst/>
          </a:prstGeom>
          <a:noFill/>
        </p:spPr>
        <p:txBody>
          <a:bodyPr wrap="square" rtlCol="0">
            <a:spAutoFit/>
          </a:bodyPr>
          <a:lstStyle/>
          <a:p>
            <a:r>
              <a:rPr lang="en-US" sz="2400" dirty="0"/>
              <a:t>FACES OF LONDON</a:t>
            </a:r>
            <a:endParaRPr lang="ru-RU" sz="2400" dirty="0"/>
          </a:p>
        </p:txBody>
      </p:sp>
    </p:spTree>
    <p:extLst>
      <p:ext uri="{BB962C8B-B14F-4D97-AF65-F5344CB8AC3E}">
        <p14:creationId xmlns:p14="http://schemas.microsoft.com/office/powerpoint/2010/main" val="369905283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10367</TotalTime>
  <Words>582</Words>
  <Application>Microsoft Office PowerPoint</Application>
  <PresentationFormat>Экран (4:3)</PresentationFormat>
  <Paragraphs>102</Paragraphs>
  <Slides>20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Arial Black</vt:lpstr>
      <vt:lpstr>Calibri</vt:lpstr>
      <vt:lpstr>Times New Roman</vt:lpstr>
      <vt:lpstr>Wingdings</vt:lpstr>
      <vt:lpstr>Тема Office</vt:lpstr>
      <vt:lpstr>Презентация PowerPoint</vt:lpstr>
      <vt:lpstr>Презентация PowerPoint</vt:lpstr>
      <vt:lpstr>АКТИВНЫЕ МЕТОДЫ ОБУЧЕНИЯ:</vt:lpstr>
      <vt:lpstr>Презентация PowerPoint</vt:lpstr>
      <vt:lpstr>МЕТОД «КОМПЛИМЕНТЫ»</vt:lpstr>
      <vt:lpstr>МЕТОД  «ОТГАДАЙ СЛОВО»</vt:lpstr>
      <vt:lpstr>МЕТОД «АССОЦИАЦИИ»</vt:lpstr>
      <vt:lpstr>SCOTLAND</vt:lpstr>
      <vt:lpstr>МЕТОД «КЛЮЧЕВЫЕ СЛОВА»</vt:lpstr>
      <vt:lpstr>МЕТОД «КЛЮЧЕВЫЕ СЛОВА»</vt:lpstr>
      <vt:lpstr>МЕТОД «КЛЮЧЕВЫЕ СЛОВА»</vt:lpstr>
      <vt:lpstr>МЕТОД «КЛЮЧЕВЫЕ СЛОВА»</vt:lpstr>
      <vt:lpstr>МЕТОД «КЛЮЧЕВЫЕ СЛОВА»</vt:lpstr>
      <vt:lpstr>МЕТОД  «ДЕТЕКТИВЫ»</vt:lpstr>
      <vt:lpstr>Презентация PowerPoint</vt:lpstr>
      <vt:lpstr>Презентация PowerPoint</vt:lpstr>
      <vt:lpstr>Презентация PowerPoint</vt:lpstr>
      <vt:lpstr>SHOPPING TIME</vt:lpstr>
      <vt:lpstr>АКТИВНЫЕ МЕТОДЫ ОБУЧЕНИЯ</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Проектная деятельность</dc:subject>
  <dc:creator>люфт лена когалым</dc:creator>
  <cp:lastModifiedBy>User_3</cp:lastModifiedBy>
  <cp:revision>288</cp:revision>
  <dcterms:modified xsi:type="dcterms:W3CDTF">2023-09-29T07:12:21Z</dcterms:modified>
</cp:coreProperties>
</file>