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3/14/2024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1374" y="2434106"/>
            <a:ext cx="8968919" cy="2557049"/>
          </a:xfrm>
        </p:spPr>
        <p:txBody>
          <a:bodyPr/>
          <a:lstStyle/>
          <a:p>
            <a:r>
              <a:rPr lang="ru-RU" sz="6600" dirty="0" smtClean="0"/>
              <a:t>ЛИТЕРАТУРНЫЕ </a:t>
            </a:r>
            <a:r>
              <a:rPr lang="ru-RU" sz="6600" dirty="0" err="1" smtClean="0"/>
              <a:t>ПРОИЗВЕДения</a:t>
            </a:r>
            <a:r>
              <a:rPr lang="ru-RU" sz="6600" smtClean="0"/>
              <a:t> второй </a:t>
            </a:r>
            <a:r>
              <a:rPr lang="ru-RU" sz="6600" dirty="0" smtClean="0"/>
              <a:t>ПОЛОВИНЫ 19 ВЕКА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6348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10774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Творчество и жизнь </a:t>
            </a:r>
            <a:r>
              <a:rPr lang="ru-RU" dirty="0" smtClean="0"/>
              <a:t>Афанасия Афанасьевича Фета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75574" y="1782374"/>
            <a:ext cx="3325260" cy="45516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2039" y="1782374"/>
            <a:ext cx="771353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Афанасий Афанасьевич Фет (1820–1892 гг.) – известный русский поэт с немецкими корнями, переводчик, лирик, автор мемуаров. Член-корреспондент Академии наук Петербурга. </a:t>
            </a:r>
            <a:endParaRPr lang="ru-RU" sz="2400" dirty="0" smtClean="0"/>
          </a:p>
          <a:p>
            <a:r>
              <a:rPr lang="ru-RU" sz="2400" dirty="0" smtClean="0"/>
              <a:t>Вторую </a:t>
            </a:r>
            <a:r>
              <a:rPr lang="ru-RU" sz="2400" dirty="0"/>
              <a:t>половину жизни был агрономом и посвятил себя домашним заботам, писал в журналы очерки о сельском хозяйстве. Ранние годы. Родился будущий поэт 23 ноября (5 декабря по новому стилю) 1820 года в с. Новосёлки Мценского уезда Орловской губернии (Российская империя).</a:t>
            </a:r>
          </a:p>
        </p:txBody>
      </p:sp>
    </p:spTree>
    <p:extLst>
      <p:ext uri="{BB962C8B-B14F-4D97-AF65-F5344CB8AC3E}">
        <p14:creationId xmlns:p14="http://schemas.microsoft.com/office/powerpoint/2010/main" val="33298278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97896"/>
            <a:ext cx="10058400" cy="1371600"/>
          </a:xfrm>
        </p:spPr>
        <p:txBody>
          <a:bodyPr/>
          <a:lstStyle/>
          <a:p>
            <a:pPr algn="ctr"/>
            <a:r>
              <a:rPr lang="ru-RU" dirty="0"/>
              <a:t>Лучшие стихи Фета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155" y="1635617"/>
            <a:ext cx="10610045" cy="439942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«Я пришел к тебе с приветом...», </a:t>
            </a:r>
            <a:endParaRPr lang="ru-RU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</a:t>
            </a:r>
            <a:r>
              <a:rPr lang="ru-RU" sz="2400" dirty="0"/>
              <a:t>О первый ландыш! Из-под снега...», </a:t>
            </a:r>
            <a:endParaRPr lang="ru-RU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</a:t>
            </a:r>
            <a:r>
              <a:rPr lang="ru-RU" sz="2400" dirty="0"/>
              <a:t>Еще весны душистой нега...», </a:t>
            </a:r>
            <a:endParaRPr lang="ru-RU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</a:t>
            </a:r>
            <a:r>
              <a:rPr lang="ru-RU" sz="2400" dirty="0"/>
              <a:t>На заре ты ее не буди...», </a:t>
            </a:r>
            <a:endParaRPr lang="ru-RU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</a:t>
            </a:r>
            <a:r>
              <a:rPr lang="ru-RU" sz="2400" dirty="0"/>
              <a:t>Зреет рожь над жаркой нивой…», </a:t>
            </a:r>
            <a:endParaRPr lang="ru-RU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</a:t>
            </a:r>
            <a:r>
              <a:rPr lang="ru-RU" sz="2400" dirty="0"/>
              <a:t>Ласточки пропали»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769496"/>
            <a:ext cx="6307787" cy="367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44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10774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Творчество и жизнь </a:t>
            </a:r>
            <a:r>
              <a:rPr lang="ru-RU" dirty="0" smtClean="0"/>
              <a:t>Николая Алексеевича Некрасова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34901" y="1782374"/>
            <a:ext cx="3105361" cy="43608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4045" y="1787463"/>
            <a:ext cx="66240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Николай Алексеевич Некрасов (1821 — 1877(78)) – классик русской поэзии, писатель и публицист. Он был революционным демократом, редактором и издателем журнала «Современник» (1847-1866) и редактором журнала «Отечественные записки» (1868). Одним из самых главных и известных произведений писателя является поэма «Кому на Руси жить хорошо</a:t>
            </a:r>
            <a:r>
              <a:rPr lang="ru-RU" sz="2400" dirty="0" smtClean="0"/>
              <a:t>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8063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97895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Поэма «Кому на Руси жить хорошо»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97775" y="1769495"/>
            <a:ext cx="3534878" cy="45808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9347" y="980664"/>
            <a:ext cx="77384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Поэма Некрасова «Кому на Руси жить хорошо» рассказывает о путешествии семерых крестьян по России в поисках счастливого человека. Произведение было написано в конце 60-х-середине 70-х гг. XIX века, после реформ Александра II и отмены крепостного права. В нем рассказывается о постреформенном обществе, в котором не только не исчезли многие старые пороки, но и появилось множество новых. </a:t>
            </a:r>
          </a:p>
          <a:p>
            <a:r>
              <a:rPr lang="ru-RU" sz="2400" dirty="0" smtClean="0"/>
              <a:t>По </a:t>
            </a:r>
            <a:r>
              <a:rPr lang="ru-RU" sz="2400" dirty="0"/>
              <a:t>замыслу </a:t>
            </a:r>
            <a:r>
              <a:rPr lang="ru-RU" sz="2400" dirty="0" smtClean="0"/>
              <a:t>Некрасова</a:t>
            </a:r>
            <a:r>
              <a:rPr lang="ru-RU" sz="2400" dirty="0"/>
              <a:t>, странники должны были в конце пути достичь Петербурга, но из-за болезни и скорой смерти автора поэма осталась </a:t>
            </a:r>
            <a:r>
              <a:rPr lang="ru-RU" sz="2400" dirty="0" smtClean="0"/>
              <a:t>неоконченной.</a:t>
            </a:r>
          </a:p>
          <a:p>
            <a:endParaRPr lang="ru-RU" sz="2400" dirty="0"/>
          </a:p>
          <a:p>
            <a:r>
              <a:rPr lang="ru-RU" sz="2400" dirty="0" smtClean="0"/>
              <a:t>Произведение </a:t>
            </a:r>
            <a:r>
              <a:rPr lang="ru-RU" sz="2400" dirty="0"/>
              <a:t>«Кому на Руси жить хорошо» написано белым стихом и стилизовано под русские народные сказания. </a:t>
            </a:r>
          </a:p>
        </p:txBody>
      </p:sp>
    </p:spTree>
    <p:extLst>
      <p:ext uri="{BB962C8B-B14F-4D97-AF65-F5344CB8AC3E}">
        <p14:creationId xmlns:p14="http://schemas.microsoft.com/office/powerpoint/2010/main" val="867870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97895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Творчество и жизнь </a:t>
            </a:r>
            <a:r>
              <a:rPr lang="ru-RU" dirty="0" smtClean="0"/>
              <a:t>Михаила Евграфовича Салтыкова-Щедрина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93446" y="1923134"/>
            <a:ext cx="3031754" cy="39322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0434" y="1769495"/>
            <a:ext cx="7252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Михаил Евграфович Салтыков-Щедрин (1826–1889 гг.) – русский писатель-реалист, критик, автор острых сатирических произведений, известный под псевдонимом Николай Щедрин (настоящая фамилия литератора – Салтыков). В своих произведениях писатель поднимал темы морали и нравственности в обществе того времени.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0434" y="4360939"/>
            <a:ext cx="71370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Родился </a:t>
            </a:r>
            <a:r>
              <a:rPr lang="ru-RU" sz="2400" dirty="0"/>
              <a:t>15 (27) января 1826 года в селе Спас-Угол Тверской губернии в старинной дворянской семье.</a:t>
            </a:r>
          </a:p>
        </p:txBody>
      </p:sp>
    </p:spTree>
    <p:extLst>
      <p:ext uri="{BB962C8B-B14F-4D97-AF65-F5344CB8AC3E}">
        <p14:creationId xmlns:p14="http://schemas.microsoft.com/office/powerpoint/2010/main" val="3895670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43349"/>
            <a:ext cx="10058400" cy="1371600"/>
          </a:xfrm>
        </p:spPr>
        <p:txBody>
          <a:bodyPr/>
          <a:lstStyle/>
          <a:p>
            <a:pPr algn="ctr"/>
            <a:r>
              <a:rPr lang="ru-RU" dirty="0"/>
              <a:t>Роман «История одного города»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20798" y="1769495"/>
            <a:ext cx="3187061" cy="41598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0749" y="4035403"/>
            <a:ext cx="77402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Повесть «История одного города» насыщена такими приемами, как ирония, </a:t>
            </a:r>
            <a:r>
              <a:rPr lang="ru-RU" sz="2400" dirty="0" smtClean="0"/>
              <a:t>гротеск, </a:t>
            </a:r>
            <a:r>
              <a:rPr lang="ru-RU" sz="2400" dirty="0"/>
              <a:t>иносказание. Все это позволяет автору, в отдельных эпизодах доводя до абсурда описываемое, ярко изобразить абсолютную покорность народа любому произволу </a:t>
            </a:r>
            <a:r>
              <a:rPr lang="ru-RU" sz="2400" dirty="0" smtClean="0"/>
              <a:t>власти.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0749" y="1357747"/>
            <a:ext cx="780513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1870 году после ряда публикаций отдельных глав вышло в свет произведение Михаила Салтыкова-Щедрина «История одного города». Это событие получило широкий общественный резонанс: писателя обвиняли в насмешках над </a:t>
            </a:r>
            <a:r>
              <a:rPr lang="ru-RU" sz="2400" dirty="0" smtClean="0"/>
              <a:t>русским. </a:t>
            </a:r>
            <a:r>
              <a:rPr lang="ru-RU" sz="2400" dirty="0"/>
              <a:t>Жанр произведения – сатирическая повесть, обличающая нравы, взаимоотношения власти и народа в самодержавном обществе</a:t>
            </a:r>
            <a:r>
              <a:rPr lang="ru-RU" sz="2400" dirty="0" smtClean="0"/>
              <a:t>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57211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124" y="2677455"/>
            <a:ext cx="11372045" cy="1371600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Спасибо за внимание. 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545184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2557" y="528034"/>
            <a:ext cx="10058400" cy="1486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Творчество и жизнь Александра Николаевича Островского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81658" y="2014194"/>
            <a:ext cx="3105885" cy="42965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5003" y="1815921"/>
            <a:ext cx="87189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Александр Николаевич Островский (1823–1886) — известный русский писатель и талантливый драматург. Основоположник современного русского театра, основатель Артистического кружка, член-корреспондент Петербургской Академии наук и обладатель премии Уварова.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5003" y="3302081"/>
            <a:ext cx="73023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Известные </a:t>
            </a:r>
            <a:r>
              <a:rPr lang="ru-RU" sz="2000" dirty="0"/>
              <a:t>пьесы: </a:t>
            </a:r>
            <a:endParaRPr lang="ru-RU" sz="2000" dirty="0" smtClean="0"/>
          </a:p>
          <a:p>
            <a:r>
              <a:rPr lang="ru-RU" sz="2000" dirty="0" smtClean="0"/>
              <a:t>«</a:t>
            </a:r>
            <a:r>
              <a:rPr lang="ru-RU" sz="2000" dirty="0"/>
              <a:t>Свои люди – сочтемся</a:t>
            </a:r>
            <a:r>
              <a:rPr lang="ru-RU" sz="2000" dirty="0" smtClean="0"/>
              <a:t>!» (1849)</a:t>
            </a:r>
          </a:p>
          <a:p>
            <a:r>
              <a:rPr lang="ru-RU" sz="2000" dirty="0" smtClean="0"/>
              <a:t>«</a:t>
            </a:r>
            <a:r>
              <a:rPr lang="ru-RU" sz="2000" dirty="0"/>
              <a:t>Бедность не порок</a:t>
            </a:r>
            <a:r>
              <a:rPr lang="ru-RU" sz="2000" dirty="0" smtClean="0"/>
              <a:t>»(1853)</a:t>
            </a:r>
          </a:p>
          <a:p>
            <a:r>
              <a:rPr lang="ru-RU" sz="2000" dirty="0" smtClean="0"/>
              <a:t>«</a:t>
            </a:r>
            <a:r>
              <a:rPr lang="ru-RU" sz="2000" dirty="0"/>
              <a:t>В чужом пиру </a:t>
            </a:r>
            <a:r>
              <a:rPr lang="ru-RU" sz="2000" dirty="0" smtClean="0"/>
              <a:t>похмелье»(1856)</a:t>
            </a:r>
          </a:p>
          <a:p>
            <a:r>
              <a:rPr lang="ru-RU" sz="2000" dirty="0" smtClean="0"/>
              <a:t>«</a:t>
            </a:r>
            <a:r>
              <a:rPr lang="ru-RU" sz="2000" dirty="0"/>
              <a:t>Гроза</a:t>
            </a:r>
            <a:r>
              <a:rPr lang="ru-RU" sz="2000" dirty="0" smtClean="0"/>
              <a:t>»(1859)</a:t>
            </a:r>
          </a:p>
          <a:p>
            <a:r>
              <a:rPr lang="ru-RU" sz="2000" dirty="0" smtClean="0"/>
              <a:t>«</a:t>
            </a:r>
            <a:r>
              <a:rPr lang="ru-RU" sz="2000" dirty="0"/>
              <a:t>На всякого мудреца довольно простоты</a:t>
            </a:r>
            <a:r>
              <a:rPr lang="ru-RU" sz="2000" dirty="0" smtClean="0"/>
              <a:t>»(1868)</a:t>
            </a:r>
          </a:p>
          <a:p>
            <a:r>
              <a:rPr lang="ru-RU" sz="2000" dirty="0" smtClean="0"/>
              <a:t>«</a:t>
            </a:r>
            <a:r>
              <a:rPr lang="ru-RU" sz="2000" dirty="0"/>
              <a:t>Таланты и поклонники</a:t>
            </a:r>
            <a:r>
              <a:rPr lang="ru-RU" sz="2000" dirty="0" smtClean="0"/>
              <a:t>»(1882)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84790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34850"/>
            <a:ext cx="10202214" cy="1640707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Пьеса «Гроза» </a:t>
            </a:r>
            <a:br>
              <a:rPr lang="ru-RU" dirty="0" smtClean="0"/>
            </a:br>
            <a:r>
              <a:rPr lang="ru-RU" dirty="0" smtClean="0"/>
              <a:t>1859г.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640" y="1751528"/>
            <a:ext cx="8397026" cy="368335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«Гроза» — пьеса Александра Николаевича Островского в пяти действиях, написанная в 1859 году, в обстановке предреформенного общественного подъёма. Изображаемые автором события разворачиваются летом в вымышленном городе Калинове на Волге. Между третьим и четвёртым действиями пьесы проходит 10 дней.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0666" y="1804984"/>
            <a:ext cx="2562225" cy="38004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8187" y="3913106"/>
            <a:ext cx="84356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Пьеса </a:t>
            </a:r>
            <a:r>
              <a:rPr lang="ru-RU" sz="2400" dirty="0"/>
              <a:t>была начата Александром Островским в июле 1859 года. Окончив «Грозу» 9 октября, он 14 октября уже отправил её в цензуру в Петербург. Рукопись хранится в Российской государственной библиотеке.</a:t>
            </a:r>
          </a:p>
        </p:txBody>
      </p:sp>
    </p:spTree>
    <p:extLst>
      <p:ext uri="{BB962C8B-B14F-4D97-AF65-F5344CB8AC3E}">
        <p14:creationId xmlns:p14="http://schemas.microsoft.com/office/powerpoint/2010/main" val="2038029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Творчество и жизнь Ивана Александровича Гончарова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59905" y="2014194"/>
            <a:ext cx="2837395" cy="39322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2124" y="2014194"/>
            <a:ext cx="87318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Иван Александрович Гончаров (1812–1891) – великий русский писатель, автор трёх знаменитых романов «Обломов», «Обрыв» и «Обыкновенная история». Литературный критик и публицист, а также обладатель гражданского чина Действительный статский советник</a:t>
            </a:r>
            <a:r>
              <a:rPr lang="ru-RU" dirty="0"/>
              <a:t>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2124" y="3953186"/>
            <a:ext cx="79076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Постепенно начинается серьёзное творчество писателя. Оно формировалось под влиянием тех настроений, которые побуждали молодого автора всё более иронически относиться к царившему в доме Майковых романтическому культу искусства. 40-е годы — начало рассвета творчества Гончарова. </a:t>
            </a:r>
          </a:p>
        </p:txBody>
      </p:sp>
    </p:spTree>
    <p:extLst>
      <p:ext uri="{BB962C8B-B14F-4D97-AF65-F5344CB8AC3E}">
        <p14:creationId xmlns:p14="http://schemas.microsoft.com/office/powerpoint/2010/main" val="882083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1920" y="2003538"/>
            <a:ext cx="2781945" cy="43019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23653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Роман «Обломов»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5780" y="1481070"/>
            <a:ext cx="8296140" cy="3935783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В 1865 году в России впервые прозвучало слово «обломовщина». Через судьбу главного героя своего нового романа Гончаров показал социальное явление. </a:t>
            </a:r>
            <a:endParaRPr lang="ru-RU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Роман </a:t>
            </a:r>
            <a:r>
              <a:rPr lang="ru-RU" sz="2400" dirty="0"/>
              <a:t>рассказывает о жизни помещика Ильи Ильича Обломова, который вместе со своим верным слугой Захаром живёт в Петербурге, на Гороховой улице. Илья Ильич редко поднимается с дивана. Он не занимается никакой деятельностью, не выходит в свет; лишь предаётся мыслям о том, как надо жить, и мечтам об уютной безмятежной жизни в родном имении Обломовка. Никакие беды (упадок хозяйства, угрозы выселения из квартиры) не могут сдвинуть его с места.</a:t>
            </a:r>
          </a:p>
        </p:txBody>
      </p:sp>
    </p:spTree>
    <p:extLst>
      <p:ext uri="{BB962C8B-B14F-4D97-AF65-F5344CB8AC3E}">
        <p14:creationId xmlns:p14="http://schemas.microsoft.com/office/powerpoint/2010/main" val="3292027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918" y="1795253"/>
            <a:ext cx="3343857" cy="41414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617" y="423653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Творчество и жизнь </a:t>
            </a:r>
            <a:r>
              <a:rPr lang="ru-RU" dirty="0" smtClean="0"/>
              <a:t>Ивана Сергеевича Тургенева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251" y="1795253"/>
            <a:ext cx="7888667" cy="3931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Иван Сергеевич Тургенев (1818–1883) – знаменитый русский писатель и поэт, публицист и драматург, классик русской литературы 19 </a:t>
            </a:r>
            <a:r>
              <a:rPr lang="ru-RU" sz="2400" dirty="0" smtClean="0"/>
              <a:t>века. Творчество </a:t>
            </a:r>
            <a:r>
              <a:rPr lang="ru-RU" sz="2400" dirty="0"/>
              <a:t>Тургенева включает шесть романов, множество рассказов, повестей, статей, пьес и стихотворений. Среди его самых знаменитых произведений — «Муму» и «Отцы и дети».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7250" y="4121239"/>
            <a:ext cx="75362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Родился Иван Сергеевич Тургенев 28 октября (9 ноября) 1818 года в городе Орел. Семья его и по матери, и по отцу принадлежала к дворянскому классу.</a:t>
            </a:r>
          </a:p>
        </p:txBody>
      </p:sp>
    </p:spTree>
    <p:extLst>
      <p:ext uri="{BB962C8B-B14F-4D97-AF65-F5344CB8AC3E}">
        <p14:creationId xmlns:p14="http://schemas.microsoft.com/office/powerpoint/2010/main" val="3255616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254" y="88441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Роман «Отцы и дети»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54921" y="1743737"/>
            <a:ext cx="3097427" cy="44122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5735" y="3199257"/>
            <a:ext cx="80814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Это роман о конфликте поколений, классов и идеологий: либеральные дворяне старшего поколения конфликтуют с разночинцами-нигилистами из молодого поколения. Предел мечтаний либеральных дворян - конституционная монархия, как в Англии. С сохранением </a:t>
            </a:r>
            <a:r>
              <a:rPr lang="ru-RU" sz="2400" dirty="0" smtClean="0"/>
              <a:t>сословий, помещичьей собственности</a:t>
            </a:r>
            <a:r>
              <a:rPr lang="ru-RU" sz="2400" dirty="0"/>
              <a:t>. Нигилисты-разночинцы это обучившиеся в училищах и университетах сыновья крестьян и мещан - врачи, учителя, первая интеллигенция.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9500" y="1260265"/>
            <a:ext cx="70210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Роман И. С. Тургенева, написанный в 1860-1861 годах и опубликованный в 1862 году в журнале «Русский вестник». В обстановке «великих реформ» книга стала сенсацией и привлекла к себе всеобщее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451510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769" y="410774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Творчество и жизнь </a:t>
            </a:r>
            <a:r>
              <a:rPr lang="ru-RU" dirty="0" smtClean="0"/>
              <a:t>Фёдора Ивановича Тютчева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42819" y="1782374"/>
            <a:ext cx="3342468" cy="45034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3530" y="1851857"/>
            <a:ext cx="76872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Федор Иванович Тютчев (1803–1873) – знаменитый русский поэт, дипломат и публицист. Автор более 400 стихотворений.</a:t>
            </a:r>
          </a:p>
          <a:p>
            <a:r>
              <a:rPr lang="ru-RU" sz="2400" dirty="0" smtClean="0"/>
              <a:t>Одна </a:t>
            </a:r>
            <a:r>
              <a:rPr lang="ru-RU" sz="2400" dirty="0"/>
              <a:t>из главных тем в творчестве поэта – тема природы, самые известные стихотворения — «Весенние воды» и «Весенняя гроза». Федор Иванович также писал любовную лирику, затрагивал также и политические темы.</a:t>
            </a:r>
          </a:p>
        </p:txBody>
      </p:sp>
    </p:spTree>
    <p:extLst>
      <p:ext uri="{BB962C8B-B14F-4D97-AF65-F5344CB8AC3E}">
        <p14:creationId xmlns:p14="http://schemas.microsoft.com/office/powerpoint/2010/main" val="4289532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10774"/>
            <a:ext cx="10058400" cy="1371600"/>
          </a:xfrm>
        </p:spPr>
        <p:txBody>
          <a:bodyPr/>
          <a:lstStyle/>
          <a:p>
            <a:pPr algn="ctr"/>
            <a:r>
              <a:rPr lang="ru-RU" dirty="0"/>
              <a:t>Лучшие стихи Тютчева: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155" y="1782374"/>
            <a:ext cx="10610045" cy="464412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«Умом </a:t>
            </a:r>
            <a:r>
              <a:rPr lang="ru-RU" sz="2400" dirty="0"/>
              <a:t>Россию не понять</a:t>
            </a:r>
            <a:r>
              <a:rPr lang="ru-RU" sz="2400" dirty="0" smtClean="0"/>
              <a:t>…»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«Чародейкою </a:t>
            </a:r>
            <a:r>
              <a:rPr lang="ru-RU" sz="2400" dirty="0"/>
              <a:t>зимою</a:t>
            </a:r>
            <a:r>
              <a:rPr lang="ru-RU" sz="2400" dirty="0" smtClean="0"/>
              <a:t>…»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«Что </a:t>
            </a:r>
            <a:r>
              <a:rPr lang="ru-RU" sz="2400" dirty="0"/>
              <a:t>ты клонишь над водами</a:t>
            </a:r>
            <a:r>
              <a:rPr lang="ru-RU" sz="2400" dirty="0" smtClean="0"/>
              <a:t>…»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«Эти </a:t>
            </a:r>
            <a:r>
              <a:rPr lang="ru-RU" sz="2400" dirty="0"/>
              <a:t>бедные селенья</a:t>
            </a:r>
            <a:r>
              <a:rPr lang="ru-RU" sz="2400" dirty="0" smtClean="0"/>
              <a:t>…»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«Сияет </a:t>
            </a:r>
            <a:r>
              <a:rPr lang="ru-RU" sz="2400" dirty="0"/>
              <a:t>солнце, воды блещут</a:t>
            </a:r>
            <a:r>
              <a:rPr lang="ru-RU" sz="2400" dirty="0" smtClean="0"/>
              <a:t>…»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«О</a:t>
            </a:r>
            <a:r>
              <a:rPr lang="ru-RU" sz="2400" dirty="0"/>
              <a:t>, как убийственно мы любим</a:t>
            </a:r>
            <a:r>
              <a:rPr lang="ru-RU" sz="2400" dirty="0" smtClean="0"/>
              <a:t>…»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«Весенние воды…»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176" y="1782374"/>
            <a:ext cx="5642747" cy="423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9376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135</TotalTime>
  <Words>1142</Words>
  <Application>Microsoft Office PowerPoint</Application>
  <PresentationFormat>Широкоэкранный</PresentationFormat>
  <Paragraphs>61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Garamond</vt:lpstr>
      <vt:lpstr>Savon</vt:lpstr>
      <vt:lpstr>ЛИТЕРАТУРНЫЕ ПРОИЗВЕДения второй ПОЛОВИНЫ 19 ВЕКА.</vt:lpstr>
      <vt:lpstr>Творчество и жизнь Александра Николаевича Островского  </vt:lpstr>
      <vt:lpstr>Пьеса «Гроза»  1859г.</vt:lpstr>
      <vt:lpstr>Творчество и жизнь Ивана Александровича Гончарова </vt:lpstr>
      <vt:lpstr>Роман «Обломов»</vt:lpstr>
      <vt:lpstr>Творчество и жизнь Ивана Сергеевича Тургенева </vt:lpstr>
      <vt:lpstr>Роман «Отцы и дети»</vt:lpstr>
      <vt:lpstr>Творчество и жизнь Фёдора Ивановича Тютчева</vt:lpstr>
      <vt:lpstr>Лучшие стихи Тютчева: </vt:lpstr>
      <vt:lpstr>Творчество и жизнь Афанасия Афанасьевича Фета</vt:lpstr>
      <vt:lpstr>Лучшие стихи Фета</vt:lpstr>
      <vt:lpstr>Творчество и жизнь Николая Алексеевича Некрасова</vt:lpstr>
      <vt:lpstr>Поэма «Кому на Руси жить хорошо» </vt:lpstr>
      <vt:lpstr>Творчество и жизнь Михаила Евграфовича Салтыкова-Щедрина</vt:lpstr>
      <vt:lpstr>Роман «История одного города»</vt:lpstr>
      <vt:lpstr>Спасибо за внимание.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Полятыкина</dc:creator>
  <cp:lastModifiedBy>Кабинет 106</cp:lastModifiedBy>
  <cp:revision>13</cp:revision>
  <dcterms:created xsi:type="dcterms:W3CDTF">2024-01-18T15:40:04Z</dcterms:created>
  <dcterms:modified xsi:type="dcterms:W3CDTF">2024-03-14T08:35:47Z</dcterms:modified>
</cp:coreProperties>
</file>