
<file path=[Content_Types].xml><?xml version="1.0" encoding="utf-8"?>
<Types xmlns="http://schemas.openxmlformats.org/package/2006/content-types">
  <Default Extension="png" ContentType="image/png"/>
  <Default Extension="aac" ContentType="audio/aac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2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-294" y="57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2B10D-725A-4BED-9BA4-76770A45970B}" type="datetimeFigureOut">
              <a:rPr lang="ru-RU" smtClean="0"/>
              <a:t>17.02.2024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D945-4B80-4348-99CD-43C01DFF6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550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2B10D-725A-4BED-9BA4-76770A45970B}" type="datetimeFigureOut">
              <a:rPr lang="ru-RU" smtClean="0"/>
              <a:t>17.02.2024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D945-4B80-4348-99CD-43C01DFF6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414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2B10D-725A-4BED-9BA4-76770A45970B}" type="datetimeFigureOut">
              <a:rPr lang="ru-RU" smtClean="0"/>
              <a:t>17.02.2024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D945-4B80-4348-99CD-43C01DFF6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390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2B10D-725A-4BED-9BA4-76770A45970B}" type="datetimeFigureOut">
              <a:rPr lang="ru-RU" smtClean="0"/>
              <a:t>17.02.2024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D945-4B80-4348-99CD-43C01DFF6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682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2B10D-725A-4BED-9BA4-76770A45970B}" type="datetimeFigureOut">
              <a:rPr lang="ru-RU" smtClean="0"/>
              <a:t>17.02.2024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D945-4B80-4348-99CD-43C01DFF6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682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2B10D-725A-4BED-9BA4-76770A45970B}" type="datetimeFigureOut">
              <a:rPr lang="ru-RU" smtClean="0"/>
              <a:t>17.02.2024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D945-4B80-4348-99CD-43C01DFF6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2B10D-725A-4BED-9BA4-76770A45970B}" type="datetimeFigureOut">
              <a:rPr lang="ru-RU" smtClean="0"/>
              <a:t>17.02.2024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D945-4B80-4348-99CD-43C01DFF6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238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2B10D-725A-4BED-9BA4-76770A45970B}" type="datetimeFigureOut">
              <a:rPr lang="ru-RU" smtClean="0"/>
              <a:t>17.02.2024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D945-4B80-4348-99CD-43C01DFF6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048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2B10D-725A-4BED-9BA4-76770A45970B}" type="datetimeFigureOut">
              <a:rPr lang="ru-RU" smtClean="0"/>
              <a:t>17.02.2024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D945-4B80-4348-99CD-43C01DFF6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728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2B10D-725A-4BED-9BA4-76770A45970B}" type="datetimeFigureOut">
              <a:rPr lang="ru-RU" smtClean="0"/>
              <a:t>17.02.2024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D945-4B80-4348-99CD-43C01DFF6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927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2B10D-725A-4BED-9BA4-76770A45970B}" type="datetimeFigureOut">
              <a:rPr lang="ru-RU" smtClean="0"/>
              <a:t>17.02.2024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D945-4B80-4348-99CD-43C01DFF6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556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2B10D-725A-4BED-9BA4-76770A45970B}" type="datetimeFigureOut">
              <a:rPr lang="ru-RU" smtClean="0"/>
              <a:t>17.02.2024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1D945-4B80-4348-99CD-43C01DFF6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526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aac"/><Relationship Id="rId1" Type="http://schemas.microsoft.com/office/2007/relationships/media" Target="../media/media1.aac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63" y="3429000"/>
            <a:ext cx="12192000" cy="209620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157" y="3560928"/>
            <a:ext cx="2531691" cy="18623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848" y="766074"/>
            <a:ext cx="3337087" cy="442976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31205" y="505840"/>
            <a:ext cx="4455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spc="600" dirty="0" smtClean="0">
                <a:solidFill>
                  <a:srgbClr val="FF0000"/>
                </a:solidFill>
                <a:latin typeface="Impact" panose="020B0806030902050204" pitchFamily="34" charset="0"/>
              </a:rPr>
              <a:t>НАЙДИ</a:t>
            </a:r>
            <a:endParaRPr lang="ru-RU" sz="9600" b="1" spc="6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3267" y="5508961"/>
            <a:ext cx="133123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A3D8"/>
                </a:solidFill>
                <a:latin typeface="Impact" panose="020B0806030902050204" pitchFamily="34" charset="0"/>
              </a:rPr>
              <a:t>Ч Е Т В Е Р Т Ы Й</a:t>
            </a:r>
            <a:r>
              <a:rPr lang="ru-RU" sz="8800" b="1" dirty="0" smtClean="0">
                <a:solidFill>
                  <a:srgbClr val="FF0000"/>
                </a:solidFill>
                <a:latin typeface="Impact" panose="020B0806030902050204" pitchFamily="34" charset="0"/>
              </a:rPr>
              <a:t>  </a:t>
            </a:r>
            <a:r>
              <a:rPr lang="ru-RU" sz="8800" b="1" spc="600" dirty="0" smtClean="0">
                <a:solidFill>
                  <a:srgbClr val="FF0000"/>
                </a:solidFill>
                <a:latin typeface="Impact" panose="020B0806030902050204" pitchFamily="34" charset="0"/>
              </a:rPr>
              <a:t>ЛИШНИЙ</a:t>
            </a:r>
            <a:endParaRPr lang="ru-RU" sz="8800" b="1" spc="6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1443">
            <a:off x="614103" y="2322500"/>
            <a:ext cx="2483641" cy="18346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4791" flipH="1">
            <a:off x="3559963" y="2788477"/>
            <a:ext cx="2168172" cy="21235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6849">
            <a:off x="5661990" y="1002638"/>
            <a:ext cx="3190099" cy="18159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657140" y="137024"/>
            <a:ext cx="3497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A3D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Цикл заданий «ТРАНСПОРТ»</a:t>
            </a:r>
            <a:endParaRPr lang="ru-RU" b="1" dirty="0">
              <a:solidFill>
                <a:srgbClr val="00A3D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5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733" y="1247003"/>
            <a:ext cx="2630034" cy="4363994"/>
          </a:xfrm>
          <a:prstGeom prst="rect">
            <a:avLst/>
          </a:prstGeom>
        </p:spPr>
      </p:pic>
      <p:grpSp>
        <p:nvGrpSpPr>
          <p:cNvPr id="25" name="автобус"/>
          <p:cNvGrpSpPr/>
          <p:nvPr/>
        </p:nvGrpSpPr>
        <p:grpSpPr>
          <a:xfrm>
            <a:off x="1417674" y="3477492"/>
            <a:ext cx="2880000" cy="2880000"/>
            <a:chOff x="1417674" y="3477492"/>
            <a:chExt cx="2880000" cy="2880000"/>
          </a:xfrm>
        </p:grpSpPr>
        <p:grpSp>
          <p:nvGrpSpPr>
            <p:cNvPr id="7" name="Группа 6"/>
            <p:cNvGrpSpPr/>
            <p:nvPr/>
          </p:nvGrpSpPr>
          <p:grpSpPr>
            <a:xfrm rot="894820">
              <a:off x="1417674" y="3477492"/>
              <a:ext cx="2880000" cy="2880000"/>
              <a:chOff x="2244436" y="720436"/>
              <a:chExt cx="2520000" cy="2520000"/>
            </a:xfrm>
            <a:effectLst>
              <a:outerShdw blurRad="330200" dist="127000" dir="30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Прямоугольник 7"/>
              <p:cNvSpPr/>
              <p:nvPr/>
            </p:nvSpPr>
            <p:spPr>
              <a:xfrm>
                <a:off x="2244436" y="720436"/>
                <a:ext cx="2520000" cy="252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2316436" y="792436"/>
                <a:ext cx="2376000" cy="2376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noFill/>
                </a:endParaRPr>
              </a:p>
            </p:txBody>
          </p:sp>
        </p:grp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9300" y="4052823"/>
              <a:ext cx="2534946" cy="1872504"/>
            </a:xfrm>
            <a:prstGeom prst="rect">
              <a:avLst/>
            </a:prstGeom>
          </p:spPr>
        </p:pic>
      </p:grpSp>
      <p:grpSp>
        <p:nvGrpSpPr>
          <p:cNvPr id="24" name="вертолет"/>
          <p:cNvGrpSpPr/>
          <p:nvPr/>
        </p:nvGrpSpPr>
        <p:grpSpPr>
          <a:xfrm>
            <a:off x="7801920" y="3442436"/>
            <a:ext cx="2880000" cy="2880000"/>
            <a:chOff x="7801920" y="3442436"/>
            <a:chExt cx="2880000" cy="2880000"/>
          </a:xfrm>
        </p:grpSpPr>
        <p:grpSp>
          <p:nvGrpSpPr>
            <p:cNvPr id="11" name="Группа 10"/>
            <p:cNvGrpSpPr/>
            <p:nvPr/>
          </p:nvGrpSpPr>
          <p:grpSpPr>
            <a:xfrm rot="20583380" flipH="1">
              <a:off x="7801920" y="3442436"/>
              <a:ext cx="2880000" cy="2880000"/>
              <a:chOff x="2244436" y="720436"/>
              <a:chExt cx="2520000" cy="2520000"/>
            </a:xfrm>
            <a:effectLst>
              <a:outerShdw blurRad="241300" dist="127000" dir="7800000" algn="t" rotWithShape="0">
                <a:schemeClr val="bg2">
                  <a:lumMod val="25000"/>
                  <a:alpha val="40000"/>
                </a:schemeClr>
              </a:outerShdw>
            </a:effectLst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2244436" y="720436"/>
                <a:ext cx="2520000" cy="252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316436" y="792436"/>
                <a:ext cx="2376000" cy="2376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noFill/>
                </a:endParaRPr>
              </a:p>
            </p:txBody>
          </p:sp>
        </p:grp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5786" y="3825085"/>
              <a:ext cx="2362200" cy="2409825"/>
            </a:xfrm>
            <a:prstGeom prst="rect">
              <a:avLst/>
            </a:prstGeom>
          </p:spPr>
        </p:pic>
      </p:grpSp>
      <p:grpSp>
        <p:nvGrpSpPr>
          <p:cNvPr id="23" name="трактор"/>
          <p:cNvGrpSpPr/>
          <p:nvPr/>
        </p:nvGrpSpPr>
        <p:grpSpPr>
          <a:xfrm>
            <a:off x="8187726" y="563509"/>
            <a:ext cx="2880000" cy="2880000"/>
            <a:chOff x="8187726" y="563509"/>
            <a:chExt cx="2880000" cy="2880000"/>
          </a:xfrm>
        </p:grpSpPr>
        <p:grpSp>
          <p:nvGrpSpPr>
            <p:cNvPr id="14" name="Группа 13"/>
            <p:cNvGrpSpPr/>
            <p:nvPr/>
          </p:nvGrpSpPr>
          <p:grpSpPr>
            <a:xfrm rot="894820">
              <a:off x="8187726" y="563509"/>
              <a:ext cx="2880000" cy="2880000"/>
              <a:chOff x="2244436" y="720436"/>
              <a:chExt cx="2520000" cy="2520000"/>
            </a:xfrm>
            <a:effectLst>
              <a:outerShdw blurRad="330200" dist="127000" dir="30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244436" y="720436"/>
                <a:ext cx="2520000" cy="252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2316436" y="792436"/>
                <a:ext cx="2376000" cy="2376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noFill/>
                </a:endParaRPr>
              </a:p>
            </p:txBody>
          </p:sp>
        </p:grp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0438" y="892203"/>
              <a:ext cx="2314575" cy="2266950"/>
            </a:xfrm>
            <a:prstGeom prst="rect">
              <a:avLst/>
            </a:prstGeom>
          </p:spPr>
        </p:pic>
      </p:grpSp>
      <p:grpSp>
        <p:nvGrpSpPr>
          <p:cNvPr id="22" name="машина"/>
          <p:cNvGrpSpPr/>
          <p:nvPr/>
        </p:nvGrpSpPr>
        <p:grpSpPr>
          <a:xfrm>
            <a:off x="937003" y="546712"/>
            <a:ext cx="2880000" cy="2880000"/>
            <a:chOff x="937003" y="546712"/>
            <a:chExt cx="2880000" cy="2880000"/>
          </a:xfrm>
        </p:grpSpPr>
        <p:grpSp>
          <p:nvGrpSpPr>
            <p:cNvPr id="6" name="Группа 5"/>
            <p:cNvGrpSpPr/>
            <p:nvPr/>
          </p:nvGrpSpPr>
          <p:grpSpPr>
            <a:xfrm rot="20647791">
              <a:off x="937003" y="546712"/>
              <a:ext cx="2880000" cy="2880000"/>
              <a:chOff x="2244436" y="720436"/>
              <a:chExt cx="2520000" cy="2520000"/>
            </a:xfrm>
            <a:effectLst>
              <a:outerShdw blurRad="241300" dist="127000" dir="7800000" algn="t" rotWithShape="0">
                <a:schemeClr val="bg2">
                  <a:lumMod val="25000"/>
                  <a:alpha val="40000"/>
                </a:schemeClr>
              </a:outerShdw>
            </a:effectLst>
          </p:grpSpPr>
          <p:sp>
            <p:nvSpPr>
              <p:cNvPr id="4" name="Прямоугольник 3"/>
              <p:cNvSpPr/>
              <p:nvPr/>
            </p:nvSpPr>
            <p:spPr>
              <a:xfrm>
                <a:off x="2244436" y="720436"/>
                <a:ext cx="2520000" cy="252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2316436" y="792436"/>
                <a:ext cx="2376000" cy="2376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noFill/>
                </a:endParaRPr>
              </a:p>
            </p:txBody>
          </p:sp>
        </p:grp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3990" y="1148951"/>
              <a:ext cx="2486025" cy="182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572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733" y="1247003"/>
            <a:ext cx="2630034" cy="4363994"/>
          </a:xfrm>
          <a:prstGeom prst="rect">
            <a:avLst/>
          </a:prstGeom>
        </p:spPr>
      </p:pic>
      <p:grpSp>
        <p:nvGrpSpPr>
          <p:cNvPr id="25" name="автобус"/>
          <p:cNvGrpSpPr/>
          <p:nvPr/>
        </p:nvGrpSpPr>
        <p:grpSpPr>
          <a:xfrm flipH="1">
            <a:off x="1140161" y="3477492"/>
            <a:ext cx="3264103" cy="2880000"/>
            <a:chOff x="1140161" y="3477492"/>
            <a:chExt cx="3264103" cy="2880000"/>
          </a:xfrm>
        </p:grpSpPr>
        <p:grpSp>
          <p:nvGrpSpPr>
            <p:cNvPr id="7" name="Группа 6"/>
            <p:cNvGrpSpPr/>
            <p:nvPr/>
          </p:nvGrpSpPr>
          <p:grpSpPr>
            <a:xfrm rot="894820">
              <a:off x="1417674" y="3477492"/>
              <a:ext cx="2880000" cy="2880000"/>
              <a:chOff x="2244436" y="720436"/>
              <a:chExt cx="2520000" cy="2520000"/>
            </a:xfrm>
            <a:effectLst>
              <a:outerShdw blurRad="330200" dist="127000" dir="30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Прямоугольник 7"/>
              <p:cNvSpPr/>
              <p:nvPr/>
            </p:nvSpPr>
            <p:spPr>
              <a:xfrm>
                <a:off x="2244436" y="720436"/>
                <a:ext cx="2520000" cy="252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2316436" y="792436"/>
                <a:ext cx="2376000" cy="2376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noFill/>
                </a:endParaRPr>
              </a:p>
            </p:txBody>
          </p:sp>
        </p:grp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02340">
              <a:off x="1140161" y="3898908"/>
              <a:ext cx="3264103" cy="2015879"/>
            </a:xfrm>
            <a:prstGeom prst="rect">
              <a:avLst/>
            </a:prstGeom>
          </p:spPr>
        </p:pic>
      </p:grpSp>
      <p:grpSp>
        <p:nvGrpSpPr>
          <p:cNvPr id="24" name="вертолет"/>
          <p:cNvGrpSpPr/>
          <p:nvPr/>
        </p:nvGrpSpPr>
        <p:grpSpPr>
          <a:xfrm>
            <a:off x="7719969" y="3442436"/>
            <a:ext cx="3710812" cy="2880000"/>
            <a:chOff x="7719969" y="3442436"/>
            <a:chExt cx="3710812" cy="2880000"/>
          </a:xfrm>
        </p:grpSpPr>
        <p:grpSp>
          <p:nvGrpSpPr>
            <p:cNvPr id="11" name="Группа 10"/>
            <p:cNvGrpSpPr/>
            <p:nvPr/>
          </p:nvGrpSpPr>
          <p:grpSpPr>
            <a:xfrm rot="20583380" flipH="1">
              <a:off x="7801920" y="3442436"/>
              <a:ext cx="2880000" cy="2880000"/>
              <a:chOff x="2244436" y="720436"/>
              <a:chExt cx="2520000" cy="2520000"/>
            </a:xfrm>
            <a:effectLst>
              <a:outerShdw blurRad="241300" dist="127000" dir="7800000" algn="t" rotWithShape="0">
                <a:schemeClr val="bg2">
                  <a:lumMod val="25000"/>
                  <a:alpha val="40000"/>
                </a:schemeClr>
              </a:outerShdw>
            </a:effectLst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2244436" y="720436"/>
                <a:ext cx="2520000" cy="252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316436" y="792436"/>
                <a:ext cx="2376000" cy="2376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noFill/>
                </a:endParaRPr>
              </a:p>
            </p:txBody>
          </p:sp>
        </p:grp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1926">
              <a:off x="7719969" y="3578696"/>
              <a:ext cx="3710812" cy="2607480"/>
            </a:xfrm>
            <a:prstGeom prst="rect">
              <a:avLst/>
            </a:prstGeom>
          </p:spPr>
        </p:pic>
      </p:grpSp>
      <p:grpSp>
        <p:nvGrpSpPr>
          <p:cNvPr id="23" name="воздушный шар"/>
          <p:cNvGrpSpPr/>
          <p:nvPr/>
        </p:nvGrpSpPr>
        <p:grpSpPr>
          <a:xfrm>
            <a:off x="8056379" y="4753"/>
            <a:ext cx="2880001" cy="3446095"/>
            <a:chOff x="8187726" y="3313"/>
            <a:chExt cx="2880001" cy="3446095"/>
          </a:xfrm>
        </p:grpSpPr>
        <p:grpSp>
          <p:nvGrpSpPr>
            <p:cNvPr id="14" name="Группа 13"/>
            <p:cNvGrpSpPr/>
            <p:nvPr/>
          </p:nvGrpSpPr>
          <p:grpSpPr>
            <a:xfrm rot="894820">
              <a:off x="8187726" y="563509"/>
              <a:ext cx="2880000" cy="2880000"/>
              <a:chOff x="2244436" y="720436"/>
              <a:chExt cx="2520000" cy="2520000"/>
            </a:xfrm>
            <a:effectLst>
              <a:outerShdw blurRad="330200" dist="127000" dir="30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244436" y="720436"/>
                <a:ext cx="2520000" cy="252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2316436" y="792436"/>
                <a:ext cx="2376000" cy="2376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noFill/>
                </a:endParaRPr>
              </a:p>
            </p:txBody>
          </p:sp>
        </p:grp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21840" y="3313"/>
              <a:ext cx="2445887" cy="3446095"/>
            </a:xfrm>
            <a:prstGeom prst="rect">
              <a:avLst/>
            </a:prstGeom>
          </p:spPr>
        </p:pic>
      </p:grpSp>
      <p:grpSp>
        <p:nvGrpSpPr>
          <p:cNvPr id="22" name="самолет"/>
          <p:cNvGrpSpPr/>
          <p:nvPr/>
        </p:nvGrpSpPr>
        <p:grpSpPr>
          <a:xfrm>
            <a:off x="654750" y="546712"/>
            <a:ext cx="3444505" cy="2880000"/>
            <a:chOff x="654750" y="546712"/>
            <a:chExt cx="3444505" cy="2880000"/>
          </a:xfrm>
        </p:grpSpPr>
        <p:grpSp>
          <p:nvGrpSpPr>
            <p:cNvPr id="6" name="Группа 5"/>
            <p:cNvGrpSpPr/>
            <p:nvPr/>
          </p:nvGrpSpPr>
          <p:grpSpPr>
            <a:xfrm rot="20647791">
              <a:off x="937003" y="546712"/>
              <a:ext cx="2880000" cy="2880000"/>
              <a:chOff x="2244436" y="720436"/>
              <a:chExt cx="2520000" cy="2520000"/>
            </a:xfrm>
            <a:effectLst>
              <a:outerShdw blurRad="241300" dist="127000" dir="7800000" algn="t" rotWithShape="0">
                <a:schemeClr val="bg2">
                  <a:lumMod val="25000"/>
                  <a:alpha val="40000"/>
                </a:schemeClr>
              </a:outerShdw>
            </a:effectLst>
          </p:grpSpPr>
          <p:sp>
            <p:nvSpPr>
              <p:cNvPr id="4" name="Прямоугольник 3"/>
              <p:cNvSpPr/>
              <p:nvPr/>
            </p:nvSpPr>
            <p:spPr>
              <a:xfrm>
                <a:off x="2244436" y="720436"/>
                <a:ext cx="2520000" cy="252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2316436" y="792436"/>
                <a:ext cx="2376000" cy="2376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noFill/>
                </a:endParaRPr>
              </a:p>
            </p:txBody>
          </p:sp>
        </p:grpSp>
        <p:pic>
          <p:nvPicPr>
            <p:cNvPr id="17" name="рисунок 1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54750" y="1143852"/>
              <a:ext cx="3444505" cy="19607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695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733" y="1247003"/>
            <a:ext cx="2630034" cy="4363994"/>
          </a:xfrm>
          <a:prstGeom prst="rect">
            <a:avLst/>
          </a:prstGeom>
        </p:spPr>
      </p:pic>
      <p:grpSp>
        <p:nvGrpSpPr>
          <p:cNvPr id="25" name="лодка"/>
          <p:cNvGrpSpPr/>
          <p:nvPr/>
        </p:nvGrpSpPr>
        <p:grpSpPr>
          <a:xfrm>
            <a:off x="1321478" y="3477492"/>
            <a:ext cx="3197602" cy="2880000"/>
            <a:chOff x="1321478" y="3477492"/>
            <a:chExt cx="3197602" cy="2880000"/>
          </a:xfrm>
        </p:grpSpPr>
        <p:grpSp>
          <p:nvGrpSpPr>
            <p:cNvPr id="7" name="Группа 6"/>
            <p:cNvGrpSpPr/>
            <p:nvPr/>
          </p:nvGrpSpPr>
          <p:grpSpPr>
            <a:xfrm rot="894820">
              <a:off x="1417674" y="3477492"/>
              <a:ext cx="2880000" cy="2880000"/>
              <a:chOff x="2244436" y="720436"/>
              <a:chExt cx="2520000" cy="2520000"/>
            </a:xfrm>
            <a:effectLst>
              <a:outerShdw blurRad="330200" dist="127000" dir="30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Прямоугольник 7"/>
              <p:cNvSpPr/>
              <p:nvPr/>
            </p:nvSpPr>
            <p:spPr>
              <a:xfrm>
                <a:off x="2244436" y="720436"/>
                <a:ext cx="2520000" cy="252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2316436" y="792436"/>
                <a:ext cx="2376000" cy="2376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noFill/>
                </a:endParaRPr>
              </a:p>
            </p:txBody>
          </p:sp>
        </p:grp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1478" y="4321214"/>
              <a:ext cx="3197602" cy="1517408"/>
            </a:xfrm>
            <a:prstGeom prst="rect">
              <a:avLst/>
            </a:prstGeom>
          </p:spPr>
        </p:pic>
      </p:grpSp>
      <p:grpSp>
        <p:nvGrpSpPr>
          <p:cNvPr id="24" name="подводная лодка"/>
          <p:cNvGrpSpPr/>
          <p:nvPr/>
        </p:nvGrpSpPr>
        <p:grpSpPr>
          <a:xfrm>
            <a:off x="7801920" y="3442436"/>
            <a:ext cx="3524653" cy="2880000"/>
            <a:chOff x="7801920" y="3442436"/>
            <a:chExt cx="3524653" cy="2880000"/>
          </a:xfrm>
        </p:grpSpPr>
        <p:grpSp>
          <p:nvGrpSpPr>
            <p:cNvPr id="11" name="Группа 10"/>
            <p:cNvGrpSpPr/>
            <p:nvPr/>
          </p:nvGrpSpPr>
          <p:grpSpPr>
            <a:xfrm rot="20583380" flipH="1">
              <a:off x="7801920" y="3442436"/>
              <a:ext cx="2880000" cy="2880000"/>
              <a:chOff x="2244436" y="720436"/>
              <a:chExt cx="2520000" cy="2520000"/>
            </a:xfrm>
            <a:effectLst>
              <a:outerShdw blurRad="241300" dist="127000" dir="7800000" algn="t" rotWithShape="0">
                <a:schemeClr val="bg2">
                  <a:lumMod val="25000"/>
                  <a:alpha val="40000"/>
                </a:schemeClr>
              </a:outerShdw>
            </a:effectLst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2244436" y="720436"/>
                <a:ext cx="2520000" cy="252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316436" y="792436"/>
                <a:ext cx="2376000" cy="2376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noFill/>
                </a:endParaRPr>
              </a:p>
            </p:txBody>
          </p:sp>
        </p:grp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9662" y="3489485"/>
              <a:ext cx="3386911" cy="2696445"/>
            </a:xfrm>
            <a:prstGeom prst="rect">
              <a:avLst/>
            </a:prstGeom>
          </p:spPr>
        </p:pic>
      </p:grpSp>
      <p:grpSp>
        <p:nvGrpSpPr>
          <p:cNvPr id="23" name="самолет"/>
          <p:cNvGrpSpPr/>
          <p:nvPr/>
        </p:nvGrpSpPr>
        <p:grpSpPr>
          <a:xfrm>
            <a:off x="8084850" y="563509"/>
            <a:ext cx="3254627" cy="2880000"/>
            <a:chOff x="8084850" y="563509"/>
            <a:chExt cx="3254627" cy="2880000"/>
          </a:xfrm>
        </p:grpSpPr>
        <p:grpSp>
          <p:nvGrpSpPr>
            <p:cNvPr id="14" name="Группа 13"/>
            <p:cNvGrpSpPr/>
            <p:nvPr/>
          </p:nvGrpSpPr>
          <p:grpSpPr>
            <a:xfrm rot="894820">
              <a:off x="8187726" y="563509"/>
              <a:ext cx="2880000" cy="2880000"/>
              <a:chOff x="2244436" y="720436"/>
              <a:chExt cx="2520000" cy="2520000"/>
            </a:xfrm>
            <a:effectLst>
              <a:outerShdw blurRad="330200" dist="127000" dir="30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244436" y="720436"/>
                <a:ext cx="2520000" cy="252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2316436" y="792436"/>
                <a:ext cx="2376000" cy="2376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noFill/>
                </a:endParaRPr>
              </a:p>
            </p:txBody>
          </p:sp>
        </p:grp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4850" y="1182138"/>
              <a:ext cx="3254627" cy="1852634"/>
            </a:xfrm>
            <a:prstGeom prst="rect">
              <a:avLst/>
            </a:prstGeom>
          </p:spPr>
        </p:pic>
      </p:grpSp>
      <p:grpSp>
        <p:nvGrpSpPr>
          <p:cNvPr id="22" name="катер"/>
          <p:cNvGrpSpPr/>
          <p:nvPr/>
        </p:nvGrpSpPr>
        <p:grpSpPr>
          <a:xfrm>
            <a:off x="826008" y="342104"/>
            <a:ext cx="3236397" cy="3084608"/>
            <a:chOff x="826008" y="342104"/>
            <a:chExt cx="3236397" cy="3084608"/>
          </a:xfrm>
        </p:grpSpPr>
        <p:grpSp>
          <p:nvGrpSpPr>
            <p:cNvPr id="6" name="Группа 5"/>
            <p:cNvGrpSpPr/>
            <p:nvPr/>
          </p:nvGrpSpPr>
          <p:grpSpPr>
            <a:xfrm rot="20647791">
              <a:off x="937003" y="546712"/>
              <a:ext cx="2880000" cy="2880000"/>
              <a:chOff x="2244436" y="720436"/>
              <a:chExt cx="2520000" cy="2520000"/>
            </a:xfrm>
            <a:effectLst>
              <a:outerShdw blurRad="241300" dist="127000" dir="7800000" algn="t" rotWithShape="0">
                <a:schemeClr val="bg2">
                  <a:lumMod val="25000"/>
                  <a:alpha val="40000"/>
                </a:schemeClr>
              </a:outerShdw>
            </a:effectLst>
          </p:grpSpPr>
          <p:sp>
            <p:nvSpPr>
              <p:cNvPr id="4" name="Прямоугольник 3"/>
              <p:cNvSpPr/>
              <p:nvPr/>
            </p:nvSpPr>
            <p:spPr>
              <a:xfrm>
                <a:off x="2244436" y="720436"/>
                <a:ext cx="2520000" cy="252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2316436" y="792436"/>
                <a:ext cx="2376000" cy="2376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noFill/>
                </a:endParaRPr>
              </a:p>
            </p:txBody>
          </p:sp>
        </p:grpSp>
        <p:pic>
          <p:nvPicPr>
            <p:cNvPr id="17" name="рисунок 1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26008" y="342104"/>
              <a:ext cx="3236397" cy="30042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959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1739096"/>
            <a:ext cx="12192000" cy="218813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513" y="1612006"/>
            <a:ext cx="2949556" cy="216978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6651" y="4120138"/>
            <a:ext cx="937675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 smtClean="0">
                <a:solidFill>
                  <a:srgbClr val="FF0000"/>
                </a:solidFill>
                <a:latin typeface="Impact" panose="020B0806030902050204" pitchFamily="34" charset="0"/>
              </a:rPr>
              <a:t>М О Л О Д Е Ц !</a:t>
            </a:r>
            <a:endParaRPr lang="ru-RU" sz="11500" b="1" spc="6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057" y="703549"/>
            <a:ext cx="2552700" cy="52006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7690">
            <a:off x="489921" y="378223"/>
            <a:ext cx="2806664" cy="20732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35934" y="763032"/>
            <a:ext cx="2594221" cy="2540842"/>
          </a:xfrm>
          <a:prstGeom prst="rect">
            <a:avLst/>
          </a:prstGeom>
        </p:spPr>
      </p:pic>
      <p:pic>
        <p:nvPicPr>
          <p:cNvPr id="3" name="17 февр., 18.17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10851" y="60232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3787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24</Words>
  <Application>Microsoft Office PowerPoint</Application>
  <PresentationFormat>Широкоэкранный</PresentationFormat>
  <Paragraphs>4</Paragraphs>
  <Slides>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Impact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19</cp:revision>
  <dcterms:created xsi:type="dcterms:W3CDTF">2024-02-16T16:45:52Z</dcterms:created>
  <dcterms:modified xsi:type="dcterms:W3CDTF">2024-02-17T11:27:34Z</dcterms:modified>
</cp:coreProperties>
</file>