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646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81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205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972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8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7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0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7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2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12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5E98A-7848-4F25-8622-3093838E25B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EB797-ACEB-460E-B7BC-E04AC75FA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2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200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МДОУ «Д/с № 112 п. о.» г. Магнитогорска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7016824" cy="4608512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«Здоровое питание»</a:t>
            </a:r>
          </a:p>
          <a:p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Младшая группа</a:t>
            </a:r>
          </a:p>
          <a:p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воспитатель: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Ахмедьянова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Л.С.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4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Продуктивная деятельность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403860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08920"/>
            <a:ext cx="4038600" cy="3041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077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2900779" cy="4237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44824"/>
            <a:ext cx="403860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4143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«Где живут витамины»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248472" cy="3647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00200"/>
            <a:ext cx="331236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9277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Информация для родителей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4038600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600200"/>
            <a:ext cx="273630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83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Сюжетно- ролевые игры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00200"/>
            <a:ext cx="280831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00200"/>
            <a:ext cx="266429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717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4824"/>
            <a:ext cx="4038600" cy="2927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54496"/>
            <a:ext cx="4038600" cy="3066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6590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4824"/>
            <a:ext cx="4038600" cy="3105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54496"/>
            <a:ext cx="4038600" cy="2850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562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Экскурсия на пищеблок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72816"/>
            <a:ext cx="4038600" cy="2999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54496"/>
            <a:ext cx="4038600" cy="277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6137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4038600" cy="289909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996952"/>
            <a:ext cx="4038600" cy="2847984"/>
          </a:xfrm>
        </p:spPr>
      </p:pic>
    </p:spTree>
    <p:extLst>
      <p:ext uri="{BB962C8B-B14F-4D97-AF65-F5344CB8AC3E}">
        <p14:creationId xmlns:p14="http://schemas.microsoft.com/office/powerpoint/2010/main" val="29866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724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Совместно с детьми было принято решение- правильно питаться в детском саду и дома, «полюбить» все полезные продукты и постараться как можно меньше кушать вредные для здоровья продукты, ежедневно кушать свежие фрукты, овощи и обязательно соблюдать правила поведения и гигиены во время еды, чтоб всегда быть здоровыми!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905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157592" cy="51125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Актуальность.</a:t>
            </a:r>
            <a:r>
              <a:rPr lang="ru-RU" sz="2400" dirty="0" smtClean="0"/>
              <a:t> Одной из главных задач дошкольного образования является забота о сохранении и укреплении здоровья детей, формирование у них элементарных представлений о здоровом образе жизни, воспитание полезных привычек, в том числе привычки к здоровому питанию. С самого раннего возраста у ребенка формируются вкусовые пристрастия и привычки и в формировании важнейшую роль играет семья. Семья и детский сад- два общественных института, которые стоят у истоков нашего будущего, будущих взрослых. Важность семейного воспитания в процессе развития детей определяет важность взаимодействия семьи и дошкольного учреждения. Для повышения компетентности родителей в вопросах правильного, разнообразного питания, для расширения знаний детей о пользе и вреде здоровья некоторых продуктов, о культуре питания был разработан пр</a:t>
            </a:r>
            <a:r>
              <a:rPr lang="ru-RU" sz="2400" dirty="0"/>
              <a:t>о</a:t>
            </a:r>
            <a:r>
              <a:rPr lang="ru-RU" sz="2400" dirty="0" smtClean="0"/>
              <a:t>ект «Здоровое питание».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82751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Будьте здоровы!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803614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 создание условий для ознакомления детей и родителей с принципами организации правильного питания. Формирование у детей привычки здорового питания, употребление в пищу полезных для организма продуктов.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Формировать представления о зависимости здоровья человека от правильного питания.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Уточнять, расширять и углублять знания детей о полезных свойствах продуктов и продуктах, вредных для здоровья.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Познакомить с понятием «витамины», их роли в жизни человека.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Развивать у детей познавательную активность, наблюдательность, любознательность и творческую способность.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Предложить родителям дома совместно с детьми нарисовать, написать рецепт полезного блюда.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Воспитывать у детей и родителей сознательное отношение к выбору продуктов питания.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45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имеют элементарные представления о зависимости здоровья от правильного питания;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знают о полезных свойствах некоторых продуктов и необходимости употребления в пищу разнообразных блюд;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начинают проявлять умение заботиться о своем здоровье; соблюдают элементарные правила гигиены и поведения во время приема пищи;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создание положительной эмоциональной среды общения между детьми, родителями и педагогами;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увеличение доли участия родителей в проведении совместных мероприятий.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37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познавательно- игровой.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дети младшего дошкольного возраста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воспитатель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родители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продолжительности: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краткосрочный (1 неделя).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Продукт проекта: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сборник рецептов полезных блюд, которые дети совместно с родителями делали дома.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78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этап- подготовительный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Создание развивающей среды: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уголок для сюжетно- ролевых игр «Магазин», «Идем в магазин за полезными продуктами», «Фруктовое кафе» и т.д.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подбор дидактических игр: лото «Овощи и фрукты», «Урожай»;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подбор наглядного материала для бесед и самостоятельного рассматривания;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Подбор методической и художественной литературы.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Оформление информации для родителей: папка- передвижка «Здоровое питание детей», консультация для родителей «Здоровье всему голова»,, «Овощи и фрукты- полезные продукты», ширма «Особенности питания ребенка- аллергика».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92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2 этап- основной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Совместная деятельность педагога с детьми.</a:t>
            </a:r>
            <a:br>
              <a:rPr lang="ru-RU" sz="2400" dirty="0" smtClean="0"/>
            </a:br>
            <a:r>
              <a:rPr lang="ru-RU" sz="2400" dirty="0" smtClean="0"/>
              <a:t>В ходе реализации проекта, были применены разные формы организации детей: организованная образовательная деятельность, совместная деятельность( беседы, рассматривание картин, чтение художественной литературы, отгадывание загадок), продуктивная деятельность (лепка, рисование), самостоятельная деятельность детей ( дидактические игры, сюжетно- ролевые игры), экскурсия на пищеблок. Совместная деятельность детей и родителей, для чего было дано домашнее задание творческого характера : «Нарисовать, написать рецепт полезного блюда и представить свой рисунок в группе».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7172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НОД. Тема «Овощи и фрукты полезные продукты».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Рисование: «Лук от семи недуг».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Лепка: «Что созрело в огороде».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Беседы: «Где живут витамины», «Полезная каша», «Что нужно делать, чтобы быть здоровым», «Вредные продукты»,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«Правила поведения за столом».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произведений по теме, загадывание загадок об овощах, фруктах, ягодах.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Дидактические игры: «Что где растет?», «Волшебный мешочек», «Съедобное- несъедобное», «Вершки- корешки», «Узнай по описанию», лото «Фрукты и овощи» и т.д.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Сюжетно- ролевые игры: «Идем в магазин за полезными продуктами», «Варим овощной суп/ компот» и т.д.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Подвижные игры»: «Собери урожай», «У медведя во бору».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Экскурсия на пищеблок: «Повар делает для нас витаминный салат –загадка( яблоки и морковь)»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484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этап- заключительный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Подведение итогов: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дети расширили и обогатили свои знания о полезной и вредной пищи, о многообразии и пользе овощей и фруктов;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 детей развился интерес к наблюдениям, к собственному питанию;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 родителей появился интерес к образовательному процессу, развитию творчества, знаний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мений у детей;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совместная деятельность способствует укреплению отношений между родителями и детьми, педагогами и родителями;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выставка рецептов полезных блюд, принесенных детьми.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108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287</Words>
  <Application>Microsoft Office PowerPoint</Application>
  <PresentationFormat>Экран (4:3)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МДОУ «Д/с № 112 п. о.» г. Магнитогорска</vt:lpstr>
      <vt:lpstr>Актуальность. Одной из главных задач дошкольного образования является забота о сохранении и укреплении здоровья детей, формирование у них элементарных представлений о здоровом образе жизни, воспитание полезных привычек, в том числе привычки к здоровому питанию. С самого раннего возраста у ребенка формируются вкусовые пристрастия и привычки и в формировании важнейшую роль играет семья. Семья и детский сад- два общественных института, которые стоят у истоков нашего будущего, будущих взрослых. Важность семейного воспитания в процессе развития детей определяет важность взаимодействия семьи и дошкольного учреждения. Для повышения компетентности родителей в вопросах правильного, разнообразного питания, для расширения знаний детей о пользе и вреде здоровья некоторых продуктов, о культуре питания был разработан проект «Здоровое питание». </vt:lpstr>
      <vt:lpstr>Цель проекта:  создание условий для ознакомления детей и родителей с принципами организации правильного питания. Формирование у детей привычки здорового питания, употребление в пищу полезных для организма продуктов. Задачи проекта: 1. Формировать представления о зависимости здоровья человека от правильного питания. 2. Уточнять, расширять и углублять знания детей о полезных свойствах продуктов и продуктах, вредных для здоровья. 3. Познакомить с понятием «витамины», их роли в жизни человека. 4. Развивать у детей познавательную активность, наблюдательность, любознательность и творческую способность. 5. Предложить родителям дома совместно с детьми нарисовать, написать рецепт полезного блюда. 6. Воспитывать у детей и родителей сознательное отношение к выбору продуктов питания.     </vt:lpstr>
      <vt:lpstr>Ожидаемые результаты: - имеют элементарные представления о зависимости здоровья от правильного питания; - знают о полезных свойствах некоторых продуктов и необходимости употребления в пищу разнообразных блюд; - начинают проявлять умение заботиться о своем здоровье; соблюдают элементарные правила гигиены и поведения во время приема пищи; - создание положительной эмоциональной среды общения между детьми, родителями и педагогами; - увеличение доли участия родителей в проведении совместных мероприятий.  </vt:lpstr>
      <vt:lpstr>Тип проекта: познавательно- игровой.  Участники проекта: - дети младшего дошкольного возраста - воспитатель - родители  По продолжительности: краткосрочный (1 неделя).  Продукт проекта: сборник рецептов полезных блюд, которые дети совместно с родителями делали дома.</vt:lpstr>
      <vt:lpstr>1 этап- подготовительный 1. Создание развивающей среды:  - уголок для сюжетно- ролевых игр «Магазин», «Идем в магазин за полезными продуктами», «Фруктовое кафе» и т.д. - подбор дидактических игр: лото «Овощи и фрукты», «Урожай»; - подбор наглядного материала для бесед и самостоятельного рассматривания; 2. Подбор методической и художественной литературы. 3. Оформление информации для родителей: папка- передвижка «Здоровое питание детей», консультация для родителей «Здоровье всему голова»,, «Овощи и фрукты- полезные продукты», ширма «Особенности питания ребенка- аллергика».  </vt:lpstr>
      <vt:lpstr>2 этап- основной Совместная деятельность педагога с детьми. В ходе реализации проекта, были применены разные формы организации детей: организованная образовательная деятельность, совместная деятельность( беседы, рассматривание картин, чтение художественной литературы, отгадывание загадок), продуктивная деятельность (лепка, рисование), самостоятельная деятельность детей ( дидактические игры, сюжетно- ролевые игры), экскурсия на пищеблок. Совместная деятельность детей и родителей, для чего было дано домашнее задание творческого характера : «Нарисовать, написать рецепт полезного блюда и представить свой рисунок в группе». </vt:lpstr>
      <vt:lpstr>НОД. Тема «Овощи и фрукты полезные продукты». Рисование: «Лук от семи недуг». Лепка: «Что созрело в огороде». Беседы: «Где живут витамины», «Полезная каша», «Что нужно делать, чтобы быть здоровым», «Вредные продукты», «Правила поведения за столом». Чтение произведений по теме, загадывание загадок об овощах, фруктах, ягодах. Дидактические игры: «Что где растет?», «Волшебный мешочек», «Съедобное- несъедобное», «Вершки- корешки», «Узнай по описанию», лото «Фрукты и овощи» и т.д. Сюжетно- ролевые игры: «Идем в магазин за полезными продуктами», «Варим овощной суп/ компот» и т.д. Подвижные игры»: «Собери урожай», «У медведя во бору». Экскурсия на пищеблок: «Повар делает для нас витаминный салат –загадка( яблоки и морковь)» </vt:lpstr>
      <vt:lpstr>3 этап- заключительный Подведение итогов: - дети расширили и обогатили свои знания о полезной и вредной пищи, о многообразии и пользе овощей и фруктов; - у детей развился интерес к наблюдениям, к собственному питанию; - у родителей появился интерес к образовательному процессу, развитию творчества, знаний и умений у детей; - совместная деятельность способствует укреплению отношений между родителями и детьми, педагогами и родителями; - выставка рецептов полезных блюд, принесенных детьми. </vt:lpstr>
      <vt:lpstr>Продуктивная деятельность</vt:lpstr>
      <vt:lpstr>Беседы</vt:lpstr>
      <vt:lpstr>«Где живут витамины»</vt:lpstr>
      <vt:lpstr>Информация для родителей</vt:lpstr>
      <vt:lpstr>Сюжетно- ролевые игры</vt:lpstr>
      <vt:lpstr>Презентация PowerPoint</vt:lpstr>
      <vt:lpstr>Дидактические игры</vt:lpstr>
      <vt:lpstr>Экскурсия на пищеблок</vt:lpstr>
      <vt:lpstr>Домашнее задание</vt:lpstr>
      <vt:lpstr>Совместно с детьми было принято решение- правильно питаться в детском саду и дома, «полюбить» все полезные продукты и постараться как можно меньше кушать вредные для здоровья продукты, ежедневно кушать свежие фрукты, овощи и обязательно соблюдать правила поведения и гигиены во время еды, чтоб всегда быть здоровыми!</vt:lpstr>
      <vt:lpstr>Будьте здоровы!  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38</cp:revision>
  <dcterms:created xsi:type="dcterms:W3CDTF">2024-03-04T04:51:46Z</dcterms:created>
  <dcterms:modified xsi:type="dcterms:W3CDTF">2024-03-05T12:35:47Z</dcterms:modified>
</cp:coreProperties>
</file>