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5" r:id="rId7"/>
    <p:sldId id="266" r:id="rId8"/>
    <p:sldId id="262" r:id="rId9"/>
    <p:sldId id="267" r:id="rId10"/>
    <p:sldId id="263" r:id="rId11"/>
    <p:sldId id="269" r:id="rId12"/>
    <p:sldId id="264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75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89F34-E360-4F88-9110-82DC9B847CD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49C2C-05EB-43AD-B57A-AFFB26BA3F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6939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89F34-E360-4F88-9110-82DC9B847CD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49C2C-05EB-43AD-B57A-AFFB26BA3F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5580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89F34-E360-4F88-9110-82DC9B847CD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49C2C-05EB-43AD-B57A-AFFB26BA3F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389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89F34-E360-4F88-9110-82DC9B847CD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49C2C-05EB-43AD-B57A-AFFB26BA3F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014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89F34-E360-4F88-9110-82DC9B847CD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49C2C-05EB-43AD-B57A-AFFB26BA3F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22462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89F34-E360-4F88-9110-82DC9B847CD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49C2C-05EB-43AD-B57A-AFFB26BA3F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0901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89F34-E360-4F88-9110-82DC9B847CD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49C2C-05EB-43AD-B57A-AFFB26BA3F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987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89F34-E360-4F88-9110-82DC9B847CD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49C2C-05EB-43AD-B57A-AFFB26BA3F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716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89F34-E360-4F88-9110-82DC9B847CD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49C2C-05EB-43AD-B57A-AFFB26BA3F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616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89F34-E360-4F88-9110-82DC9B847CD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49C2C-05EB-43AD-B57A-AFFB26BA3F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520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89F34-E360-4F88-9110-82DC9B847CD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49C2C-05EB-43AD-B57A-AFFB26BA3F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149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389F34-E360-4F88-9110-82DC9B847CDD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949C2C-05EB-43AD-B57A-AFFB26BA3F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889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openxmlformats.org/officeDocument/2006/relationships/image" Target="../media/image21.png"/><Relationship Id="rId7" Type="http://schemas.openxmlformats.org/officeDocument/2006/relationships/image" Target="../media/image22.png"/><Relationship Id="rId12" Type="http://schemas.microsoft.com/office/2007/relationships/hdphoto" Target="../media/hdphoto13.wdp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11" Type="http://schemas.openxmlformats.org/officeDocument/2006/relationships/image" Target="../media/image23.png"/><Relationship Id="rId5" Type="http://schemas.openxmlformats.org/officeDocument/2006/relationships/image" Target="../media/image16.png"/><Relationship Id="rId10" Type="http://schemas.microsoft.com/office/2007/relationships/hdphoto" Target="../media/hdphoto10.wdp"/><Relationship Id="rId4" Type="http://schemas.microsoft.com/office/2007/relationships/hdphoto" Target="../media/hdphoto11.wdp"/><Relationship Id="rId9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4.wdp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13" Type="http://schemas.openxmlformats.org/officeDocument/2006/relationships/image" Target="../media/image23.png"/><Relationship Id="rId3" Type="http://schemas.openxmlformats.org/officeDocument/2006/relationships/image" Target="../media/image26.png"/><Relationship Id="rId7" Type="http://schemas.openxmlformats.org/officeDocument/2006/relationships/image" Target="../media/image16.png"/><Relationship Id="rId12" Type="http://schemas.microsoft.com/office/2007/relationships/hdphoto" Target="../media/hdphoto9.wdp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11" Type="http://schemas.openxmlformats.org/officeDocument/2006/relationships/image" Target="../media/image18.png"/><Relationship Id="rId5" Type="http://schemas.openxmlformats.org/officeDocument/2006/relationships/image" Target="../media/image19.png"/><Relationship Id="rId10" Type="http://schemas.microsoft.com/office/2007/relationships/hdphoto" Target="../media/hdphoto16.wdp"/><Relationship Id="rId4" Type="http://schemas.microsoft.com/office/2007/relationships/hdphoto" Target="../media/hdphoto15.wdp"/><Relationship Id="rId9" Type="http://schemas.openxmlformats.org/officeDocument/2006/relationships/image" Target="../media/image27.png"/><Relationship Id="rId14" Type="http://schemas.microsoft.com/office/2007/relationships/hdphoto" Target="../media/hdphoto13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5.wdp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microsoft.com/office/2007/relationships/hdphoto" Target="../media/hdphoto5.wdp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12" Type="http://schemas.openxmlformats.org/officeDocument/2006/relationships/image" Target="../media/image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7.png"/><Relationship Id="rId5" Type="http://schemas.openxmlformats.org/officeDocument/2006/relationships/image" Target="../media/image4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4.png"/><Relationship Id="rId7" Type="http://schemas.openxmlformats.org/officeDocument/2006/relationships/image" Target="../media/image17.png"/><Relationship Id="rId12" Type="http://schemas.microsoft.com/office/2007/relationships/hdphoto" Target="../media/hdphoto10.wdp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11" Type="http://schemas.openxmlformats.org/officeDocument/2006/relationships/image" Target="../media/image19.png"/><Relationship Id="rId5" Type="http://schemas.openxmlformats.org/officeDocument/2006/relationships/image" Target="../media/image16.png"/><Relationship Id="rId10" Type="http://schemas.microsoft.com/office/2007/relationships/hdphoto" Target="../media/hdphoto9.wdp"/><Relationship Id="rId4" Type="http://schemas.microsoft.com/office/2007/relationships/hdphoto" Target="../media/hdphoto2.wdp"/><Relationship Id="rId9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46179" y="2017307"/>
            <a:ext cx="9144000" cy="2387600"/>
          </a:xfrm>
        </p:spPr>
        <p:txBody>
          <a:bodyPr/>
          <a:lstStyle/>
          <a:p>
            <a:r>
              <a:rPr lang="ru-RU" dirty="0" smtClean="0"/>
              <a:t>Дидактическая игра</a:t>
            </a:r>
            <a:br>
              <a:rPr lang="ru-RU" dirty="0" smtClean="0"/>
            </a:br>
            <a:r>
              <a:rPr lang="ru-RU" dirty="0" smtClean="0"/>
              <a:t>«Рыбалка с </a:t>
            </a:r>
            <a:r>
              <a:rPr lang="ru-RU" dirty="0" err="1" smtClean="0"/>
              <a:t>Тошей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918315" y="5202238"/>
            <a:ext cx="4273685" cy="1655762"/>
          </a:xfrm>
        </p:spPr>
        <p:txBody>
          <a:bodyPr/>
          <a:lstStyle/>
          <a:p>
            <a:r>
              <a:rPr lang="ru-RU" dirty="0" smtClean="0"/>
              <a:t>Подготовила: учитель-логопед МАДОУ №101</a:t>
            </a:r>
          </a:p>
          <a:p>
            <a:r>
              <a:rPr lang="ru-RU" dirty="0" smtClean="0"/>
              <a:t>Тарасова Светлана Алексеевна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477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Рыбак картинка для детей - 60 фот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667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07051"/>
            <a:ext cx="2995306" cy="299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сом картинка для детей: 2 тыс изображений найдено в Яндекс Картинках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468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5785" y="5642486"/>
            <a:ext cx="1823271" cy="1215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50249" y="0"/>
            <a:ext cx="342592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я поймал не по одной рыбе, а по многу!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меня не один сом, а много сомов.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одна щука, а много …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2462576" y="4237648"/>
            <a:ext cx="3319047" cy="2620352"/>
            <a:chOff x="2462576" y="4237648"/>
            <a:chExt cx="3319047" cy="2620352"/>
          </a:xfrm>
        </p:grpSpPr>
        <p:pic>
          <p:nvPicPr>
            <p:cNvPr id="7" name="Picture 6" descr="сом картинка для детей: 2 тыс изображений найдено в Яндекс Картинках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94688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1479" y="5369667"/>
              <a:ext cx="1561290" cy="10408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6" descr="сом картинка для детей: 2 тыс изображений найдено в Яндекс Картинках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94688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6171" y="5817140"/>
              <a:ext cx="1561290" cy="10408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6" descr="сом картинка для детей: 2 тыс изображений найдено в Яндекс Картинках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94688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1895" y="4237648"/>
              <a:ext cx="1561290" cy="10408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6" descr="сом картинка для детей: 2 тыс изображений найдено в Яндекс Картинках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94688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62576" y="4601626"/>
              <a:ext cx="1561290" cy="10408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6" descr="сом картинка для детей: 2 тыс изображений найдено в Яндекс Картинках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94688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0333" y="4828786"/>
              <a:ext cx="1561290" cy="10408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4" name="Picture 4" descr="щука png | PNGWin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8974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9056" y="4380952"/>
            <a:ext cx="2209520" cy="1436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Группа 18"/>
          <p:cNvGrpSpPr/>
          <p:nvPr/>
        </p:nvGrpSpPr>
        <p:grpSpPr>
          <a:xfrm>
            <a:off x="1985128" y="3662858"/>
            <a:ext cx="5084819" cy="2753967"/>
            <a:chOff x="1985128" y="3662858"/>
            <a:chExt cx="5084819" cy="2753967"/>
          </a:xfrm>
        </p:grpSpPr>
        <p:pic>
          <p:nvPicPr>
            <p:cNvPr id="15" name="Picture 4" descr="щука png | PNGWi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89744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2769" y="3662858"/>
              <a:ext cx="2209520" cy="14361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щука png | PNGWi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89744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0427" y="4380952"/>
              <a:ext cx="2209520" cy="14361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4" descr="щука png | PNGWi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89744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82004" y="4980637"/>
              <a:ext cx="2209520" cy="14361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4" descr="щука png | PNGWi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89744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85128" y="3796205"/>
              <a:ext cx="2209520" cy="14361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170" name="Picture 2" descr="зеркальный карп, рыбы, Cypriniformes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4090" y="5629926"/>
            <a:ext cx="1880363" cy="1157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Группа 19"/>
          <p:cNvGrpSpPr/>
          <p:nvPr/>
        </p:nvGrpSpPr>
        <p:grpSpPr>
          <a:xfrm>
            <a:off x="2144024" y="3707051"/>
            <a:ext cx="4305037" cy="3278117"/>
            <a:chOff x="2662170" y="3512181"/>
            <a:chExt cx="4305037" cy="3278117"/>
          </a:xfrm>
        </p:grpSpPr>
        <p:pic>
          <p:nvPicPr>
            <p:cNvPr id="21" name="Picture 2" descr="зеркальный карп, рыбы, Cypriniformes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0000" b="9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6844" y="3612083"/>
              <a:ext cx="1880363" cy="11571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2" descr="зеркальный карп, рыбы, Cypriniformes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0000" b="9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8958" y="5078945"/>
              <a:ext cx="1880363" cy="11571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2" descr="зеркальный карп, рыбы, Cypriniformes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0000" b="9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0434" y="4285661"/>
              <a:ext cx="1880363" cy="11571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2" descr="зеркальный карп, рыбы, Cypriniformes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0000" b="9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2171" y="4268411"/>
              <a:ext cx="1880363" cy="11571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зеркальный карп, рыбы, Cypriniformes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0000" b="9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4810" y="3512181"/>
              <a:ext cx="1880363" cy="11571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2" descr="зеркальный карп, рыбы, Cypriniformes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0000" b="9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2170" y="5633151"/>
              <a:ext cx="1880363" cy="11571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82682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89817" y="489816"/>
            <a:ext cx="3096491" cy="246120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0" b="37264"/>
          <a:stretch/>
        </p:blipFill>
        <p:spPr>
          <a:xfrm rot="16200000">
            <a:off x="717496" y="454258"/>
            <a:ext cx="5686246" cy="7121238"/>
          </a:xfrm>
        </p:spPr>
      </p:pic>
      <p:pic>
        <p:nvPicPr>
          <p:cNvPr id="5" name="Picture 2" descr="Рыбак картинка для детей - 60 фот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667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5454" y="3598938"/>
            <a:ext cx="3366655" cy="3366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69260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5085" y="210834"/>
            <a:ext cx="5406957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Моя рыбалка уже заканчивается.</a:t>
            </a:r>
          </a:p>
          <a:p>
            <a:pPr marL="0" indent="0">
              <a:buNone/>
            </a:pPr>
            <a:r>
              <a:rPr lang="ru-RU" dirty="0" smtClean="0"/>
              <a:t>Давайте назовём рыбу ласково, чтобы в следующий раз был удачный улов.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2" descr="Рыбак картинка для детей - 60 фот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667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837" y="3453319"/>
            <a:ext cx="3404681" cy="3404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щука png | PNGWi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8974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0518" y="3125984"/>
            <a:ext cx="2209520" cy="1436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4117762" y="2595942"/>
            <a:ext cx="5406957" cy="5300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/>
              <a:t>Это щучка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dirty="0"/>
          </a:p>
        </p:txBody>
      </p:sp>
      <p:pic>
        <p:nvPicPr>
          <p:cNvPr id="7" name="Picture 6" descr="сом картинка для детей: 2 тыс изображений найдено в Яндекс Картинках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468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4315" y="3954415"/>
            <a:ext cx="1823271" cy="1215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6756440" y="3225197"/>
            <a:ext cx="5406957" cy="5300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/>
              <a:t>Это </a:t>
            </a:r>
            <a:r>
              <a:rPr lang="ru-RU" dirty="0" err="1" smtClean="0"/>
              <a:t>сомик</a:t>
            </a:r>
            <a:endParaRPr lang="ru-RU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ru-RU" dirty="0"/>
          </a:p>
        </p:txBody>
      </p:sp>
      <p:pic>
        <p:nvPicPr>
          <p:cNvPr id="9" name="Picture 4" descr="рыба ерш png: 2 тыс изображений найдено в Яндекс Картинках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837" b="70537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1625"/>
          <a:stretch/>
        </p:blipFill>
        <p:spPr bwMode="auto">
          <a:xfrm>
            <a:off x="9071623" y="4562172"/>
            <a:ext cx="2550904" cy="1415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Объект 2"/>
          <p:cNvSpPr txBox="1">
            <a:spLocks/>
          </p:cNvSpPr>
          <p:nvPr/>
        </p:nvSpPr>
        <p:spPr>
          <a:xfrm>
            <a:off x="9598152" y="3689394"/>
            <a:ext cx="5406957" cy="5300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/>
              <a:t>Это ёршик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dirty="0"/>
          </a:p>
        </p:txBody>
      </p:sp>
      <p:pic>
        <p:nvPicPr>
          <p:cNvPr id="11" name="Picture 2" descr="окуня, рыбы, желтый окунь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118" b="90000" l="0" r="964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1963" y="2004845"/>
            <a:ext cx="1864276" cy="1408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Объект 2"/>
          <p:cNvSpPr txBox="1">
            <a:spLocks/>
          </p:cNvSpPr>
          <p:nvPr/>
        </p:nvSpPr>
        <p:spPr>
          <a:xfrm>
            <a:off x="9731963" y="1487155"/>
            <a:ext cx="5406957" cy="5300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/>
              <a:t>Это окунёк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dirty="0"/>
          </a:p>
        </p:txBody>
      </p:sp>
      <p:pic>
        <p:nvPicPr>
          <p:cNvPr id="13" name="Picture 2" descr="зеркальный карп, рыбы, Cypriniformes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3201" y="1839690"/>
            <a:ext cx="1880363" cy="1157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Объект 2"/>
          <p:cNvSpPr txBox="1">
            <a:spLocks/>
          </p:cNvSpPr>
          <p:nvPr/>
        </p:nvSpPr>
        <p:spPr>
          <a:xfrm>
            <a:off x="6368144" y="1325609"/>
            <a:ext cx="5406957" cy="5300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/>
              <a:t>Это </a:t>
            </a:r>
            <a:r>
              <a:rPr lang="ru-RU" dirty="0" err="1" smtClean="0"/>
              <a:t>карпик</a:t>
            </a:r>
            <a:endParaRPr lang="ru-RU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039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8" grpId="0"/>
      <p:bldP spid="10" grpId="0"/>
      <p:bldP spid="12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16914" y="841828"/>
            <a:ext cx="5406957" cy="3807429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Спасибо вам большое за помощь в ловле рыб.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Надеюсь, что мы ещё встретимся и я буду тоже вам полезен!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2" descr="Рыбак картинка для детей - 60 фот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667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051" y="3206577"/>
            <a:ext cx="3404681" cy="3404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0370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3086" y="159657"/>
            <a:ext cx="9608571" cy="22206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Привет. Меня зовут Тоша. </a:t>
            </a:r>
          </a:p>
          <a:p>
            <a:pPr marL="0" indent="0">
              <a:buNone/>
            </a:pP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собираюсь на рыбалку. </a:t>
            </a:r>
          </a:p>
          <a:p>
            <a:pPr marL="0" indent="0">
              <a:buNone/>
            </a:pP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Помогите мне собраться. </a:t>
            </a:r>
          </a:p>
          <a:p>
            <a:pPr marL="0" indent="0">
              <a:buNone/>
            </a:pP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то, что пригодится на рыбалке и объясните, зачем это нужно рыбаку?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Чертеж Ведро, ведро, угол, белый, карандаш png | PNGWi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0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888" y="2635193"/>
            <a:ext cx="2426623" cy="2110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Рыбак картинка для детей - 60 фото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667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2399" y="3215138"/>
            <a:ext cx="3642861" cy="3642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телевизор PNG рисунок, картинки и пнг прозрачный для бесплатной загрузки |  Pngtree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2249" y="2635193"/>
            <a:ext cx="3086323" cy="308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комод PNG рисунок, картинки и пнг прозрачный для бесплатной загрузки |  Pngtree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7222" l="10000" r="90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521" y="2206199"/>
            <a:ext cx="1926433" cy="1926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Детский рисунок удочка (46 фото)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8506" y="2088991"/>
            <a:ext cx="2119313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Лопата Рыцарь, Лопата с ручной росписью, акварель, угол png | PNGEg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2288" y="4130775"/>
            <a:ext cx="3333067" cy="2207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296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20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" presetClass="exit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0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20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" presetClass="exit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0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" presetClass="exit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63487" y="0"/>
            <a:ext cx="8364166" cy="20038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Отлично. С этими предметами точно можно идти на рыбалку.</a:t>
            </a:r>
          </a:p>
          <a:p>
            <a:pPr marL="0" indent="0">
              <a:buNone/>
            </a:pP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Отгадайте, каких рыб я планирую поймать? </a:t>
            </a:r>
          </a:p>
          <a:p>
            <a:pPr marL="0" indent="0">
              <a:buNone/>
            </a:pP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Слушайте внимательно и думайте старательно!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Рыбак картинка для детей - 60 фот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667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0999" y="3215139"/>
            <a:ext cx="3642861" cy="3642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374843" y="3903297"/>
            <a:ext cx="4889770" cy="132343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Важная рыба, плавает в реке, </a:t>
            </a:r>
          </a:p>
          <a:p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Усатая очень, узнаешь везде. </a:t>
            </a:r>
          </a:p>
          <a:p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Она так прожорлива, ест и ночью и днем. Удивительная рыба под названием</a:t>
            </a:r>
            <a:endParaRPr lang="ru-RU" dirty="0"/>
          </a:p>
        </p:txBody>
      </p:sp>
      <p:pic>
        <p:nvPicPr>
          <p:cNvPr id="3078" name="Picture 6" descr="сом картинка для детей: 2 тыс изображений найдено в Яндекс Картинках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409" y="3215139"/>
            <a:ext cx="5136204" cy="3424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5619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Рыбак картинка для детей - 60 фот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667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0999" y="3215139"/>
            <a:ext cx="3642861" cy="3642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374843" y="3903297"/>
            <a:ext cx="4889770" cy="132343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драчун и забияка,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Никогда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знает страха: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спине – иголки,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иголки – колки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 descr="рыба ерш png: 2 тыс изображений найдено в Яндекс Картинках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25"/>
          <a:stretch/>
        </p:blipFill>
        <p:spPr bwMode="auto">
          <a:xfrm>
            <a:off x="1200150" y="2574859"/>
            <a:ext cx="5317381" cy="2950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744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Рыбак картинка для детей - 60 фот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667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0999" y="3215139"/>
            <a:ext cx="3642861" cy="3642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374843" y="3903297"/>
            <a:ext cx="3664085" cy="132343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Опасней всех она в реке,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Хитра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прожорлива, сильна,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Притом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такая злюка!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Конечно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это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щука на прозрачном фоне: 2 тыс изображений найдено в Яндекс Картинках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885" y="3083878"/>
            <a:ext cx="4572000" cy="2962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685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9315" y="159657"/>
            <a:ext cx="10515600" cy="1325563"/>
          </a:xfrm>
        </p:spPr>
        <p:txBody>
          <a:bodyPr>
            <a:normAutofit/>
          </a:bodyPr>
          <a:lstStyle/>
          <a:p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 отлично отгадываете загадки.</a:t>
            </a:r>
            <a:b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давайте выберем тех рыб, которые водятся в реке.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Лексическая тема &quot;Рыбы&quot; Родителям... | Интересный контент в группе Группа  &quot;РАДУГА&quot; МБДОУ детский сад № 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070" y="1485220"/>
            <a:ext cx="7461929" cy="5468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203086" y="159657"/>
            <a:ext cx="9608571" cy="22206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747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0371" y="1485220"/>
            <a:ext cx="10515600" cy="1325563"/>
          </a:xfrm>
        </p:spPr>
        <p:txBody>
          <a:bodyPr>
            <a:normAutofit/>
          </a:bodyPr>
          <a:lstStyle/>
          <a:p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Физкультминутка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7914" y="2636837"/>
            <a:ext cx="9655629" cy="354466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Рыбалка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рано мы проснулись:     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-Потереть глаза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Потянулись, потянулись.          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Потянуться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Взяли удочку. С утра                </a:t>
            </a:r>
            <a:r>
              <a:rPr lang="ru-RU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-Наклон, имитация движения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рыбалку нам пора.               –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Ходьба на месте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Вот крутой бережок:                 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-Руки поднять, соединить </a:t>
            </a:r>
            <a:r>
              <a:rPr lang="ru-RU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пальцы,округлить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Раз- шажок, два- шажок.            –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Шаги на месте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до вечера удили.                –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Имитация движения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 рыбы наловили.            –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Круговое движение руками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19315" y="15965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 что, а теперь пора отправляться на рыбалку!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Рыбак картинка для детей - 60 фот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667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5800" y="3962400"/>
            <a:ext cx="2895600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949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Рыбак картинка для детей - 60 фот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667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774" y="2709300"/>
            <a:ext cx="3642861" cy="3642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сом картинка для детей: 2 тыс изображений найдено в Яндекс Картинках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468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1189" y="1493786"/>
            <a:ext cx="1823271" cy="1215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сом картинка для детей: 2 тыс изображений найдено в Яндекс Картинках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468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3497" y="5565509"/>
            <a:ext cx="1729236" cy="1152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4444345" y="2950522"/>
            <a:ext cx="9608571" cy="13341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Вот мы и пришли на пруд, в котором множество рыб.</a:t>
            </a:r>
          </a:p>
          <a:p>
            <a:pPr marL="0" indent="0">
              <a:buNone/>
            </a:pP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посмотрим, какие рыбы водятся в этом водоёме.</a:t>
            </a:r>
          </a:p>
        </p:txBody>
      </p:sp>
      <p:pic>
        <p:nvPicPr>
          <p:cNvPr id="6146" name="Picture 2" descr="окуня, рыбы, желтый окунь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118" b="90000" l="0" r="964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2263" y="5647879"/>
            <a:ext cx="1864276" cy="1408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окуня, рыбы, желтый окунь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118" b="90000" l="0" r="964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3270" y="1860177"/>
            <a:ext cx="1864276" cy="1408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окуня, рыбы, желтый окунь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118" b="90000" l="0" r="964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9774" y="4049941"/>
            <a:ext cx="1864276" cy="1408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313687" y="883012"/>
            <a:ext cx="342592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вижу 2 сома, а ты? </a:t>
            </a:r>
          </a:p>
        </p:txBody>
      </p:sp>
      <p:pic>
        <p:nvPicPr>
          <p:cNvPr id="6148" name="Picture 4" descr="щука png | PNGWing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8974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687" y="3883324"/>
            <a:ext cx="2209520" cy="1436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щука png | PNGWing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8974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1091" y="1776668"/>
            <a:ext cx="2209520" cy="1436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щука png | PNGWing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8974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2848" y="4525873"/>
            <a:ext cx="2209520" cy="1436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щука png | PNGWing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8974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781" y="3102139"/>
            <a:ext cx="2209520" cy="1436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щука png | PNGWing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8974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2955" y="3096925"/>
            <a:ext cx="2209520" cy="1436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5618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1545" y="157307"/>
            <a:ext cx="10515600" cy="1325563"/>
          </a:xfrm>
        </p:spPr>
        <p:txBody>
          <a:bodyPr>
            <a:normAutofit/>
          </a:bodyPr>
          <a:lstStyle/>
          <a:p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посмотрим, какие рыбки попались на крючок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74" b="9882"/>
          <a:stretch/>
        </p:blipFill>
        <p:spPr>
          <a:xfrm rot="16200000">
            <a:off x="2125442" y="-953117"/>
            <a:ext cx="5685674" cy="9936557"/>
          </a:xfrm>
        </p:spPr>
      </p:pic>
    </p:spTree>
    <p:extLst>
      <p:ext uri="{BB962C8B-B14F-4D97-AF65-F5344CB8AC3E}">
        <p14:creationId xmlns:p14="http://schemas.microsoft.com/office/powerpoint/2010/main" val="3144472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273</Words>
  <Application>Microsoft Office PowerPoint</Application>
  <PresentationFormat>Произвольный</PresentationFormat>
  <Paragraphs>50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Дидактическая игра «Рыбалка с Тошей»</vt:lpstr>
      <vt:lpstr>Презентация PowerPoint</vt:lpstr>
      <vt:lpstr>Презентация PowerPoint</vt:lpstr>
      <vt:lpstr>Презентация PowerPoint</vt:lpstr>
      <vt:lpstr>Презентация PowerPoint</vt:lpstr>
      <vt:lpstr>Вы отлично отгадываете загадки. А давайте выберем тех рыб, которые водятся в реке.</vt:lpstr>
      <vt:lpstr>Физкультминутка</vt:lpstr>
      <vt:lpstr>Презентация PowerPoint</vt:lpstr>
      <vt:lpstr>Давайте посмотрим, какие рыбки попались на крючок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User</cp:lastModifiedBy>
  <cp:revision>20</cp:revision>
  <dcterms:created xsi:type="dcterms:W3CDTF">2024-03-13T14:59:10Z</dcterms:created>
  <dcterms:modified xsi:type="dcterms:W3CDTF">2024-03-14T03:37:51Z</dcterms:modified>
</cp:coreProperties>
</file>