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60" r:id="rId3"/>
    <p:sldId id="261" r:id="rId4"/>
    <p:sldId id="265" r:id="rId5"/>
    <p:sldId id="262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1493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85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980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18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351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3436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521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806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745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359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42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734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336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788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22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519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94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FB2779E-DBFB-4C28-865C-AA058EE8601B}" type="datetimeFigureOut">
              <a:rPr lang="ru-RU" smtClean="0"/>
              <a:t>13.03.2024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647F36-15E0-4DAD-9BA1-2F98CBE7FF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8026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7B99A7-9802-B39F-233F-0DECDB47D2AD}"/>
              </a:ext>
            </a:extLst>
          </p:cNvPr>
          <p:cNvSpPr/>
          <p:nvPr/>
        </p:nvSpPr>
        <p:spPr>
          <a:xfrm>
            <a:off x="40436" y="1"/>
            <a:ext cx="1215156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4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 skills</a:t>
            </a:r>
            <a:r>
              <a:rPr lang="ru-RU" sz="44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 инструмент </a:t>
            </a:r>
          </a:p>
          <a:p>
            <a:pPr algn="ctr"/>
            <a:r>
              <a:rPr lang="ru-RU" sz="44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медиаобразования и </a:t>
            </a:r>
            <a:r>
              <a:rPr lang="ru-RU" sz="4400" b="1" i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медиграмотности</a:t>
            </a:r>
            <a:endParaRPr lang="ru-RU" sz="4400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и подростков</a:t>
            </a:r>
            <a:r>
              <a:rPr lang="ru-RU" sz="4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ctr"/>
            <a:endParaRPr lang="ru-RU" sz="5400" b="1" i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6C35F8D-0920-A92D-F285-CF6CC7617085}"/>
              </a:ext>
            </a:extLst>
          </p:cNvPr>
          <p:cNvSpPr/>
          <p:nvPr/>
        </p:nvSpPr>
        <p:spPr>
          <a:xfrm>
            <a:off x="4330700" y="4889500"/>
            <a:ext cx="768350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Педагог дополнительного образования </a:t>
            </a:r>
          </a:p>
          <a:p>
            <a:pPr algn="ctr"/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МБУ ДО </a:t>
            </a:r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Центр </a:t>
            </a:r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детского </a:t>
            </a:r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творчества</a:t>
            </a:r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</a:t>
            </a:r>
            <a:endParaRPr lang="ru-RU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руководитель Детского телевидения «Взлет»  ,</a:t>
            </a:r>
          </a:p>
          <a:p>
            <a:pPr algn="ctr"/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член Союза журналистов России</a:t>
            </a:r>
          </a:p>
          <a:p>
            <a:pPr algn="ctr"/>
            <a:r>
              <a:rPr lang="ru-RU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Людмила Николаевна Луговская</a:t>
            </a:r>
          </a:p>
        </p:txBody>
      </p:sp>
    </p:spTree>
    <p:extLst>
      <p:ext uri="{BB962C8B-B14F-4D97-AF65-F5344CB8AC3E}">
        <p14:creationId xmlns:p14="http://schemas.microsoft.com/office/powerpoint/2010/main" val="1510160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E5E145-B590-293C-B131-4BD8C236B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4867"/>
            <a:ext cx="3606800" cy="1763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8FC674-673E-C033-A864-BA04C6AC11C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1" y="184867"/>
            <a:ext cx="3479800" cy="1813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47E977-EDD2-A2EC-C2B8-E65729946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0" y="156530"/>
            <a:ext cx="3632200" cy="184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76DFBB-CE84-1DAD-349F-8107D591F442}"/>
              </a:ext>
            </a:extLst>
          </p:cNvPr>
          <p:cNvSpPr txBox="1"/>
          <p:nvPr/>
        </p:nvSpPr>
        <p:spPr>
          <a:xfrm>
            <a:off x="152400" y="2565400"/>
            <a:ext cx="1203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главных направлений работы с детьми и подростками в рамках проекта медиаобразование  – формирование медиакультуры и информационной грамотности. </a:t>
            </a:r>
          </a:p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 проекта подготовить </a:t>
            </a:r>
            <a:r>
              <a:rPr lang="ru-RU" sz="20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подрастающее </a:t>
            </a:r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поколение </a:t>
            </a:r>
            <a:r>
              <a:rPr lang="ru-RU" sz="20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жизни в современных информационных условиях, к восприятию различной информации, научить понимать её, осознавать последствия её воздействия на психику, научить способам общения на основе невербальных форм коммуникаций с помощью технических средств.</a:t>
            </a:r>
          </a:p>
          <a:p>
            <a:endParaRPr lang="ru-RU" sz="20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Медиаграмотность позволяет потребителям анализировать медиасообщения с тем, чтобы видеть там пропаганду, цензуру, или однобокость в новостях и общественных программах (и причины таких действий тоже), а также понимать структурные элементы — такие как владелец медиа,  модель финансирования, факторы  влияющие на формат подачи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8355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A29D15-63E0-988D-76BC-60FA56BE6FF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67" y="242642"/>
            <a:ext cx="2928332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12A15B-DF90-B9C7-2568-6D06C78F17D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88" y="228601"/>
            <a:ext cx="2775223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2F5A89-1DE8-2D50-0D11-953AEFCDB4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0" y="228602"/>
            <a:ext cx="4002989" cy="1995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7596A0-85E6-BEE6-ECF1-9A795CED9BA1}"/>
              </a:ext>
            </a:extLst>
          </p:cNvPr>
          <p:cNvSpPr txBox="1"/>
          <p:nvPr/>
        </p:nvSpPr>
        <p:spPr>
          <a:xfrm>
            <a:off x="203200" y="2223842"/>
            <a:ext cx="118491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Медиаобразование – это не только про журналистику. Медиаобразование – это развитие критического и аналитического мышления. </a:t>
            </a:r>
          </a:p>
          <a:p>
            <a:endParaRPr lang="ru-RU" sz="20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теории информационного дефицита, большой поток информации увеличивает разрыв между разными слоями общества. Образованные люди знают, где искать нужную информацию, быстрее учатся, умеют фильтровать фейки и пропаганду. Менее образованные люди теряются в информационном потоке. Они не могут найти и определить полезную информацию, а их мнением могут манипулировать.</a:t>
            </a:r>
          </a:p>
          <a:p>
            <a:endParaRPr lang="ru-RU" sz="20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ученых подтверждают, что критическое мышление повышает интенсивность и эффективность обучения.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0159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63DA64-9967-C7E0-BBB6-54AC45D0A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29" y="278160"/>
            <a:ext cx="3670300" cy="1657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489D56-0950-60D4-2FA7-3A339538EDE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799" y="220960"/>
            <a:ext cx="2525461" cy="1771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31558D7-E43E-0443-D69B-8D81D4993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00" y="220960"/>
            <a:ext cx="4114799" cy="1858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2ED9B6E-D79B-43BA-D8AC-5270A3FCE52E}"/>
              </a:ext>
            </a:extLst>
          </p:cNvPr>
          <p:cNvSpPr txBox="1"/>
          <p:nvPr/>
        </p:nvSpPr>
        <p:spPr>
          <a:xfrm>
            <a:off x="284829" y="2171700"/>
            <a:ext cx="1148807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Симбиоз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Медиобразования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Soft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(гибких навыков) дает возможность успешно реализовать поставленные перед педагогом задачи.</a:t>
            </a:r>
          </a:p>
          <a:p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Soft skills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определенная совокупность базовых навыков, которые отвечают за успех в той или иной профессии, в том числе и журналистике. Кроме того, гибкие навыки помогают решать разные жизненные задачи и работать в коллективе. </a:t>
            </a:r>
          </a:p>
          <a:p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гибкими навыками составляет 85% успеха человека в профессии. Получается, если ты хочешь быть успешным в своем деле,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стоит развивать. </a:t>
            </a:r>
          </a:p>
        </p:txBody>
      </p:sp>
    </p:spTree>
    <p:extLst>
      <p:ext uri="{BB962C8B-B14F-4D97-AF65-F5344CB8AC3E}">
        <p14:creationId xmlns:p14="http://schemas.microsoft.com/office/powerpoint/2010/main" val="1394432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7B964C-4D8B-92C3-A236-68E28118F52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72" y="190501"/>
            <a:ext cx="3219235" cy="179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C02564-A47A-53FE-4499-CF4C19489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190501"/>
            <a:ext cx="3124322" cy="179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936599-5D3C-C5CF-FFC1-83E95FABF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999" y="174827"/>
            <a:ext cx="3778035" cy="1806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180F09-1E0C-94A8-EE14-7F35B12702A1}"/>
              </a:ext>
            </a:extLst>
          </p:cNvPr>
          <p:cNvSpPr txBox="1"/>
          <p:nvPr/>
        </p:nvSpPr>
        <p:spPr>
          <a:xfrm>
            <a:off x="242172" y="2222501"/>
            <a:ext cx="11683128" cy="3485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занятий  по медиаобразованию дети изучают основы журналистики ( история, теория журналистики; основы видеосъемки; учатся писать информационные материалы; изучают правила подготовки к публичному выступлению, работы в кадре и т.д.), технику речи и актерское мастерство.</a:t>
            </a:r>
          </a:p>
          <a:p>
            <a:endParaRPr lang="ru-RU" sz="2400" b="1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изучают историю родного края, посещают различные музеи, принимают участие в областных мероприятиях Союза журналистов Подмосковья, участвуют в мастер-классах известных журналистов и т.д.</a:t>
            </a:r>
          </a:p>
        </p:txBody>
      </p:sp>
    </p:spTree>
    <p:extLst>
      <p:ext uri="{BB962C8B-B14F-4D97-AF65-F5344CB8AC3E}">
        <p14:creationId xmlns:p14="http://schemas.microsoft.com/office/powerpoint/2010/main" val="2651841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08CDB-2461-823A-AC69-8D8766AAD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C81A804-2DB1-F554-4EA4-52762D182DFD}"/>
              </a:ext>
            </a:extLst>
          </p:cNvPr>
          <p:cNvSpPr txBox="1"/>
          <p:nvPr/>
        </p:nvSpPr>
        <p:spPr>
          <a:xfrm>
            <a:off x="139700" y="2353665"/>
            <a:ext cx="1178560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Гибкие навыки, которые дети получают и активно развивают на занятиях по </a:t>
            </a:r>
            <a:r>
              <a:rPr lang="ru-RU" sz="3600" b="1" i="1" dirty="0" err="1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медиобразованию</a:t>
            </a:r>
            <a:r>
              <a:rPr lang="ru-RU" sz="3600" b="1" i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коммуникация;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критическое мышление;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клиентоориентированность;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эмоциональный интеллект;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стресс-менеджмент ;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в команде.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dirty="0"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u="none" strike="noStrike" kern="1200" cap="none" spc="0" normalizeH="0" baseline="0" noProof="0" dirty="0">
              <a:ln>
                <a:noFill/>
              </a:ln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Schoolbook" panose="020406040505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F0FECF-0FAB-64BB-97E7-8384372F6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85421"/>
            <a:ext cx="3911600" cy="23286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A731EA-2ED4-10BD-FD87-5C8768D0128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388" y="146129"/>
            <a:ext cx="2695823" cy="23525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67F5A93-2A1C-3EFB-5B7B-7D3BD1E8B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300" y="185421"/>
            <a:ext cx="3949700" cy="24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85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411EF-D3A3-AD3A-85C9-D546EF2C6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F21A2A6-44FB-0BD3-C30C-6FD2061FB936}"/>
              </a:ext>
            </a:extLst>
          </p:cNvPr>
          <p:cNvSpPr txBox="1"/>
          <p:nvPr/>
        </p:nvSpPr>
        <p:spPr>
          <a:xfrm>
            <a:off x="139700" y="2353665"/>
            <a:ext cx="117856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i="1" dirty="0"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 навыки пригодятся не только в любой профессии, но и в повседневной жизни. Они помогут выбрать свой путь во взрослой жизни, быть уверенным в себе и конкурентноспособным специалистом на рынке труда.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i="1" dirty="0">
              <a:solidFill>
                <a:srgbClr val="76DBF4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76DBF4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Медиаобразование, занятие журналистикой – это интересный и востребованный у детей формат для получения и развития определенных знаний, умений и навыков.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1E4F2F-0F12-EE7E-9D4B-1C16A26F6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85421"/>
            <a:ext cx="3911600" cy="23286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31820A2-7EB9-AC44-804F-AEC3F615C3E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388" y="146129"/>
            <a:ext cx="2695823" cy="23525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4B75C3-4C9D-12F6-1F56-3C3D4C2E04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300" y="185421"/>
            <a:ext cx="3949700" cy="24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3899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365</TotalTime>
  <Words>485</Words>
  <Application>Microsoft Office PowerPoint</Application>
  <PresentationFormat>Широкоэкранный</PresentationFormat>
  <Paragraphs>44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Century Gothic</vt:lpstr>
      <vt:lpstr>Century Schoolbook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цдт1</cp:lastModifiedBy>
  <cp:revision>5</cp:revision>
  <dcterms:created xsi:type="dcterms:W3CDTF">2023-09-25T08:10:27Z</dcterms:created>
  <dcterms:modified xsi:type="dcterms:W3CDTF">2024-03-13T11:43:21Z</dcterms:modified>
</cp:coreProperties>
</file>