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8" r:id="rId33"/>
    <p:sldId id="289" r:id="rId34"/>
    <p:sldId id="290" r:id="rId3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44" autoAdjust="0"/>
    <p:restoredTop sz="88582" autoAdjust="0"/>
  </p:normalViewPr>
  <p:slideViewPr>
    <p:cSldViewPr snapToGrid="0">
      <p:cViewPr varScale="1">
        <p:scale>
          <a:sx n="64" d="100"/>
          <a:sy n="64" d="100"/>
        </p:scale>
        <p:origin x="10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F8E42E-D9E9-4303-81F7-C2EFEFA3EE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C2715F6-BC50-4B33-8D5E-5F575A326D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E299AF2-B883-40A8-BA19-DF8A0562D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0D2BB-2F75-49B6-A1C4-B4CD5BC790D6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BEA6F6A-78DE-4EB1-9232-66B63C9902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3FC4C9D-7F65-4C61-AFB0-8972B98FA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EF80D-4A46-4BAF-A8B0-AC4B9BF74B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6591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DC9AEA-49E7-4C5F-AC43-B1F091D3AC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4A6D596-4686-4FC3-B17D-09800A80A1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BC3D52A-AEEB-47A9-993B-884AECF8E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0D2BB-2F75-49B6-A1C4-B4CD5BC790D6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F2769C2-A37D-4471-8A19-6C9766CF6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07655B3-188F-44A8-B370-AAD14690F7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EF80D-4A46-4BAF-A8B0-AC4B9BF74B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86217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1BFE478-EF4C-470B-92F4-C863FB029D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9CB1B29-A354-4EB5-AC10-C8C8BABB0D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9A7194C-006E-48A1-A0B0-0ED820D92F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0D2BB-2F75-49B6-A1C4-B4CD5BC790D6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E9C0285-9CB6-486F-ADB7-870B4BDA3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C0D09D5-E1CD-4203-A927-E78A88BD6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EF80D-4A46-4BAF-A8B0-AC4B9BF74B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6632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7EFF19-3066-4A62-A014-950647B09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9DDD9E8-2075-4781-A3C1-491E5DB9C1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6890A8B-319C-4BEA-B453-803EFD01A8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0D2BB-2F75-49B6-A1C4-B4CD5BC790D6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6D2CE38-17A8-47E5-B3E5-05B339D2D1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087F2D5-592E-455C-A3CC-211E86832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EF80D-4A46-4BAF-A8B0-AC4B9BF74B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973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C85947-ADE2-43AB-B150-C97F5901D5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81713C5-89A9-49E6-BC48-5059DB96BC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2F1620F-5A21-4A89-886F-E194FCFEB6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0D2BB-2F75-49B6-A1C4-B4CD5BC790D6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0436193-027C-438A-8100-A7E0E365A8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9493E43-B8DD-4AA3-B55A-4422331E7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EF80D-4A46-4BAF-A8B0-AC4B9BF74B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3496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B6FD23-E2AF-481F-AF37-22690C9328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B7505A-2C87-4319-8E83-A325D2216F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1BC13BF-9A9E-44DA-89C4-6B42FC2819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BE26654-4CD8-47F8-9DF1-67C886AF5B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0D2BB-2F75-49B6-A1C4-B4CD5BC790D6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01C39E2-80E8-45FB-B288-F7B980DEB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7DE30EC-FDBE-4B47-B75D-50BFA8CCE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EF80D-4A46-4BAF-A8B0-AC4B9BF74B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583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A360A5-BB13-4AF0-AEB7-9CA3F4544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F949AED-7E16-45B0-B901-4999AC92FC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EB75550-4EFF-4F2F-95C0-A918177684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C44FB61-AD9A-4428-ABCA-83B038B30C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D86C354-5F9C-4BCF-8366-996C30FA7A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2DAABF6-A582-42F5-9923-52E9935395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0D2BB-2F75-49B6-A1C4-B4CD5BC790D6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B985EF6-FFAD-4242-808F-52FB28B9B4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DE0C5B2-B064-4EF2-90EC-A52B87C8B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EF80D-4A46-4BAF-A8B0-AC4B9BF74B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389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B1B9A6-4537-464C-8698-0F534C130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F673073-03BC-4788-9BBA-9A022BF5A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0D2BB-2F75-49B6-A1C4-B4CD5BC790D6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B9E06BB-025D-441A-9EA6-2CB2FA032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66DC0DF-2788-4E6F-85C0-F5B5CC01E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EF80D-4A46-4BAF-A8B0-AC4B9BF74B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934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AC65F67-C01C-4A77-8CA6-D305A9FCD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0D2BB-2F75-49B6-A1C4-B4CD5BC790D6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5E15701-3C29-476B-B863-8E310EA715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6C5B24D-ACD0-4B8C-8820-7CAD9B4B3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EF80D-4A46-4BAF-A8B0-AC4B9BF74B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2964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610972-1252-431E-AC80-EAF02DCD9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E5DDD7F-158C-4318-8FF1-EA42B4DCD0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1D8712D-9CA8-410F-BEB8-C281405B83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DA89461-61CC-4ED3-9A32-99D75926B0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0D2BB-2F75-49B6-A1C4-B4CD5BC790D6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1548193-DDC8-4422-AF88-9F49D0847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60A6773-1EA7-418F-BD5F-765A4CADD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EF80D-4A46-4BAF-A8B0-AC4B9BF74B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15567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AF2087-681E-4425-B0AF-8632DBCE0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916CC04-6A38-4248-B518-63DCFCE30F2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CAA00FE-704F-485B-AB0C-968112F3E1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A7EAA5D-FA3D-4323-A974-BB4AA2A729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0D2BB-2F75-49B6-A1C4-B4CD5BC790D6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AD4E382-6605-4F5D-82A9-59C865879A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34D0FC7-E359-489D-A161-7E03E2110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EF80D-4A46-4BAF-A8B0-AC4B9BF74B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7140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A58A2B-0657-4764-B504-6531F5842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A5798C5-5F74-439B-9FD2-94545D59F4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722BFE6-6307-486E-B126-E94A5859EA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A0D2BB-2F75-49B6-A1C4-B4CD5BC790D6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871D4AD-EB82-44D3-8536-CF38DEDB10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A681F9E-CEC7-472B-85D6-CDBF795133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6EF80D-4A46-4BAF-A8B0-AC4B9BF74B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923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3B7AC0-BD35-46D9-BA7C-BD9E137345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2386" y="1671089"/>
            <a:ext cx="7582487" cy="313162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Урок-викторина для 6-7 классов на тему «Мир басен Ивана Андреевича Крылова»</a:t>
            </a:r>
            <a:b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23FB456-56FA-4170-B386-735395CDD9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542" y="4521360"/>
            <a:ext cx="6246056" cy="2122107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 и провёл учитель русского языка и литературы</a:t>
            </a:r>
          </a:p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Ступак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Александра Александровна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ЧОУ «Школа Воронцова»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г.Симферополь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3808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6A4E64-E152-46AD-970F-D880FBB371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705FDC-3CFD-4A54-B22C-588306EDA0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6. Какие клички были у собак, которые вели разговор про идущего по улице слона? </a:t>
            </a:r>
          </a:p>
          <a:p>
            <a:pPr marL="0" indent="0" algn="ctr">
              <a:buNone/>
            </a:pPr>
            <a:endParaRPr lang="ru-RU" sz="4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Моська и </a:t>
            </a:r>
            <a:r>
              <a:rPr lang="ru-RU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Шавка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3615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1FC998-A9CB-431B-9472-1598596117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E3B04C-70CF-482F-BC0B-2C6C3C96FB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914400" indent="-914400" algn="ctr">
              <a:buAutoNum type="arabicPeriod" startAt="7"/>
            </a:pPr>
            <a:r>
              <a:rPr lang="ru-RU" sz="4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общее дело хотели сделать Щука, Лебедь и Рак? </a:t>
            </a:r>
          </a:p>
          <a:p>
            <a:pPr marL="0" indent="0" algn="ctr">
              <a:buNone/>
            </a:pP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Везти воз с поклажей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2483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1A5E4B-512F-41EA-9D1C-5886B76C74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0DC5F9A-A485-4FC3-8C28-9B35D49E24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Какую любезность оказал Волку Журавль? </a:t>
            </a:r>
          </a:p>
          <a:p>
            <a:pPr marL="0" indent="0" algn="ctr">
              <a:buNone/>
            </a:pP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Вытащил, застрявшую в горле кость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8485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257731-6ED3-4217-B802-C854F7A4BC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7AE5FEF-5FA1-45E5-B7FD-CEC774C690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Что в конце басни Мартышка сделала с очками? </a:t>
            </a:r>
          </a:p>
          <a:p>
            <a:pPr marL="0" indent="0" algn="ctr">
              <a:buNone/>
            </a:pP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Ударила об камень и разбила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6810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5D4E64-210D-4360-B109-D1265C4AE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3E593AF-380A-4395-8F9D-F24CF7B840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В какой басне бессильный всегда виноват у сильного? </a:t>
            </a:r>
          </a:p>
          <a:p>
            <a:pPr marL="0" indent="0" algn="ctr">
              <a:buNone/>
            </a:pP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«Волк и ягненок»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4937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EB80A9-0C25-435A-B486-B39F5B3092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765AFA2-10F9-4868-B0D8-88BA61D556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Какой из четырех человеческих недостатков высмеивал И. Крылов в басне: «Свинья под дубом»: жадность, трусость, невежество или лень </a:t>
            </a:r>
          </a:p>
          <a:p>
            <a:pPr marL="0" indent="0" algn="ctr">
              <a:buNone/>
            </a:pP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Невежество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102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7BFFCC-E6A5-4DA5-8665-0BDAA960C4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9343144-B00D-4D6A-9C7F-9BF1A906E2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 Что так и не смогла достать лиса в саду, подпрыгивая целый час? </a:t>
            </a:r>
          </a:p>
          <a:p>
            <a:pPr marL="0" indent="0" algn="ctr">
              <a:buNone/>
            </a:pP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Виноград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5383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DFB3A1-8564-48F0-993B-426636779A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6771193-9FAD-42C7-990B-6305257DA0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/>
              <a:t>  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sz="4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Конкурс 3. «Цитаты»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4235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A92684D-CF8D-4906-8A46-69FEAC6AFC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474" y="168812"/>
            <a:ext cx="11255326" cy="6689188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Уж сколько раз твердили миру,</a:t>
            </a:r>
          </a:p>
          <a:p>
            <a:pPr marL="0" indent="0" algn="ctr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лесть гнусна, вредна, но только всё не впрок,</a:t>
            </a:r>
          </a:p>
          <a:p>
            <a:pPr marL="0" indent="0" algn="ctr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 сердце льстец всегда отыщет уголок…</a:t>
            </a:r>
          </a:p>
          <a:p>
            <a:pPr marL="0" indent="0">
              <a:buNone/>
            </a:pPr>
            <a:r>
              <a:rPr lang="ru-RU" dirty="0"/>
              <a:t>               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«Ворона и Лисица»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F088AA0-F969-4E9E-BA30-35C2652C6B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152357"/>
            <a:ext cx="3668077" cy="453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574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1EDC9B5-BDE3-4EE8-9AEF-D721FA8237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880" y="168812"/>
            <a:ext cx="11170920" cy="652741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оставь меня, кум милой!</a:t>
            </a:r>
          </a:p>
          <a:p>
            <a:pPr marL="0" indent="0" algn="ctr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Дай ты мне собраться с силой</a:t>
            </a:r>
          </a:p>
          <a:p>
            <a:pPr marL="0" indent="0" algn="ctr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до вешних только дней</a:t>
            </a:r>
          </a:p>
          <a:p>
            <a:pPr marL="0" indent="0" algn="ctr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Прокорми и обогрей!</a:t>
            </a:r>
          </a:p>
          <a:p>
            <a:pPr marL="0" indent="0">
              <a:buNone/>
            </a:pPr>
            <a:r>
              <a:rPr lang="ru-RU" dirty="0"/>
              <a:t>                 </a:t>
            </a:r>
          </a:p>
          <a:p>
            <a:endParaRPr lang="ru-RU" dirty="0"/>
          </a:p>
          <a:p>
            <a:endParaRPr lang="ru-RU" dirty="0"/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</a:p>
          <a:p>
            <a:pPr marL="0" indent="0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«Стрекоза и Муравей»</a:t>
            </a:r>
            <a:endParaRPr lang="ru-RU" sz="4000" i="1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E5FFFA0-60E0-4681-BD7F-C8EC7AC1C4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0868" y="2799471"/>
            <a:ext cx="3078208" cy="4058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64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41D30F37-F86F-4551-BB8B-5C489FB15F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45770" y="1450298"/>
            <a:ext cx="5540005" cy="370257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42CF71B-C6C2-4A14-8CDC-4CD271C4A426}"/>
              </a:ext>
            </a:extLst>
          </p:cNvPr>
          <p:cNvSpPr/>
          <p:nvPr/>
        </p:nvSpPr>
        <p:spPr>
          <a:xfrm>
            <a:off x="149901" y="0"/>
            <a:ext cx="6295869" cy="611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ru-RU" sz="24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ru-RU" sz="24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Кто не слыхал его живого слова?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Кто в жизни с ним не встретился своей?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Бессмертные творения Крылова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с каждым годом любим всё сильней.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 школьной парты с ними мы сживались,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те дни букварь постигшие едва.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в памяти навеки оставались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Крылатые крыловские слова.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(М. Исаковский).</a:t>
            </a:r>
          </a:p>
        </p:txBody>
      </p:sp>
    </p:spTree>
    <p:extLst>
      <p:ext uri="{BB962C8B-B14F-4D97-AF65-F5344CB8AC3E}">
        <p14:creationId xmlns:p14="http://schemas.microsoft.com/office/powerpoint/2010/main" val="1325796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0926079-06D8-4C03-B422-5194E2273B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609" y="98474"/>
            <a:ext cx="11227191" cy="6078489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это там за рожа?</a:t>
            </a:r>
          </a:p>
          <a:p>
            <a:pPr marL="0" indent="0" algn="ctr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у нее ужимки и прыжки!</a:t>
            </a:r>
          </a:p>
          <a:p>
            <a:pPr marL="0" indent="0" algn="ctr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удавилась бы с тоски,</a:t>
            </a:r>
          </a:p>
          <a:p>
            <a:pPr marL="0" indent="0" algn="ctr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бы на нее хоть чуть была похожа.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                 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</a:t>
            </a:r>
          </a:p>
          <a:p>
            <a:pPr marL="0" indent="0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«Зеркало и Обезьяна»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C7BA816-65CA-4FD2-8534-8481259D21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635" y="3021037"/>
            <a:ext cx="5130674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91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0E71885-987B-4340-987B-8660400F36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Ничуть меня то не тревожит;</a:t>
            </a:r>
          </a:p>
          <a:p>
            <a:pPr marL="0" indent="0" algn="ctr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нем проку мало вижу я;</a:t>
            </a:r>
          </a:p>
          <a:p>
            <a:pPr marL="0" indent="0" algn="ctr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Хоть век его не будь,  ничуть не пожалею,</a:t>
            </a:r>
          </a:p>
          <a:p>
            <a:pPr marL="0" indent="0" algn="ctr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Лишь были б желуди: ведь я от них жирею.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                 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«Свинья под дубом»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8FCCE84-2EE0-4CE5-B821-62D9E546E6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404" y="3066756"/>
            <a:ext cx="5066596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516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248D718-A84E-4F65-82C0-22CD82909D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в товарищах согласья нет,</a:t>
            </a:r>
          </a:p>
          <a:p>
            <a:pPr marL="0" indent="0" algn="ctr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лад их дело не пойдет,</a:t>
            </a:r>
          </a:p>
          <a:p>
            <a:pPr marL="0" indent="0" algn="ctr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выйдет из него не дело, только </a:t>
            </a:r>
            <a:r>
              <a:rPr lang="ru-RU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marL="0" indent="0">
              <a:buNone/>
            </a:pPr>
            <a:r>
              <a:rPr lang="ru-RU" dirty="0"/>
              <a:t>                 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i="1" dirty="0"/>
              <a:t>                                                                            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«Лебедь, Рак и Щука»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E5C37E8-92BF-42E6-9898-713A290F60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423" y="2616589"/>
            <a:ext cx="5817577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94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0CC4FD9-5E07-475C-BBE0-1E2A600F85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2192000" cy="668215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 музыкантом быть, так надобно уменье</a:t>
            </a:r>
          </a:p>
          <a:p>
            <a:pPr marL="0" indent="0" algn="ctr">
              <a:buNone/>
            </a:pP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уши ваших </a:t>
            </a:r>
            <a:r>
              <a:rPr lang="ru-RU" sz="3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понежней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,-</a:t>
            </a:r>
          </a:p>
          <a:p>
            <a:pPr marL="0" indent="0" algn="ctr">
              <a:buNone/>
            </a:pP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 отвечает Соловей,-</a:t>
            </a:r>
          </a:p>
          <a:p>
            <a:pPr marL="0" indent="0" algn="ctr">
              <a:buNone/>
            </a:pP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вы, друзья, как ни садитесь,</a:t>
            </a:r>
          </a:p>
          <a:p>
            <a:pPr marL="0" indent="0" algn="ctr">
              <a:buNone/>
            </a:pP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Все в музыканты не садитесь.</a:t>
            </a:r>
          </a:p>
          <a:p>
            <a:pPr marL="0" indent="0">
              <a:buNone/>
            </a:pPr>
            <a:r>
              <a:rPr lang="ru-RU" dirty="0"/>
              <a:t>                 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marL="0" indent="0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«Квартет»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D34E499-9973-42B7-9116-2C42D39B63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830" y="2426347"/>
            <a:ext cx="3089515" cy="4255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309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47671FD-4B05-48A1-B8DC-6CC8E640E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2192000" cy="67243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смеет говорить столь нагло и надменно!</a:t>
            </a:r>
          </a:p>
          <a:p>
            <a:pPr marL="0" indent="0" algn="ctr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 кто такие там,</a:t>
            </a:r>
          </a:p>
          <a:p>
            <a:pPr marL="0" indent="0" algn="ctr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дерзко так считаться с нами стали?</a:t>
            </a:r>
          </a:p>
          <a:p>
            <a:pPr marL="0" indent="0" algn="ctr">
              <a:buNone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«Листы и Корни»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532BA6C-0512-4988-BECD-0679D2D118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617" y="2278966"/>
            <a:ext cx="5220325" cy="410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955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8787EDC-616E-4F6C-B3DF-3C716E84F9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2192000" cy="6752492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 к </a:t>
            </a:r>
            <a:r>
              <a:rPr lang="ru-RU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темю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их прижмёт,</a:t>
            </a:r>
          </a:p>
          <a:p>
            <a:pPr marL="0" indent="0" algn="ctr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     То их на хвост нанижет,</a:t>
            </a:r>
          </a:p>
          <a:p>
            <a:pPr marL="0" indent="0" algn="ctr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  То их понюхает,</a:t>
            </a:r>
          </a:p>
          <a:p>
            <a:pPr marL="0" indent="0" algn="ctr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То их полижет.</a:t>
            </a:r>
          </a:p>
          <a:p>
            <a:pPr marL="0" indent="0">
              <a:buNone/>
            </a:pPr>
            <a:r>
              <a:rPr lang="ru-RU" dirty="0"/>
              <a:t>                                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marL="0" indent="0">
              <a:buNone/>
            </a:pPr>
            <a:r>
              <a:rPr lang="ru-RU" i="1" dirty="0"/>
              <a:t>                                                                        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«Мартышка и очки»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E9EF611-5BA3-406F-ACE3-65797E520B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111" y="2757268"/>
            <a:ext cx="5083125" cy="3812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179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00D0AA-3672-4639-9D94-213C6EC265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3083686F-1640-4A79-B9BF-59DA03ACB4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Конкурс 4. «Найди пару»</a:t>
            </a:r>
            <a:b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81748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112B70D-A15F-433E-99D7-EEFD4C91F2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5083" y="98474"/>
            <a:ext cx="11128717" cy="607848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Кафтан – </a:t>
            </a:r>
            <a:r>
              <a:rPr lang="ru-RU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Тришка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Лисица – Виноград</a:t>
            </a:r>
          </a:p>
          <a:p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Волк – Ягнёнок                       Мартышка – Очки</a:t>
            </a:r>
          </a:p>
          <a:p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Муравей – Стрекоза                Повар – Кот</a:t>
            </a:r>
          </a:p>
          <a:p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Свинья – Дуб                           Петух – Кукушка</a:t>
            </a:r>
          </a:p>
          <a:p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Моська – Слон                        Зеркало – Обезьяна</a:t>
            </a:r>
          </a:p>
          <a:p>
            <a:endParaRPr lang="ru-RU" dirty="0"/>
          </a:p>
          <a:p>
            <a:pPr marL="0" indent="0">
              <a:buNone/>
            </a:pP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78653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B06943-E881-48F6-9741-8712A7EED8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4BC340D-3363-48C2-BDF0-00FAEB70C3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 algn="ctr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5. «Кому принадлежат слова?»</a:t>
            </a:r>
          </a:p>
        </p:txBody>
      </p:sp>
    </p:spTree>
    <p:extLst>
      <p:ext uri="{BB962C8B-B14F-4D97-AF65-F5344CB8AC3E}">
        <p14:creationId xmlns:p14="http://schemas.microsoft.com/office/powerpoint/2010/main" val="331701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A3E5695-3639-4F82-B5A9-FE94D737B5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1493304" cy="663995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«Голубушка, как хороша! Ну что за шейка, что за глазки!»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               </a:t>
            </a:r>
          </a:p>
          <a:p>
            <a:pPr marL="0" indent="0">
              <a:buNone/>
            </a:pPr>
            <a:r>
              <a:rPr lang="ru-RU" dirty="0"/>
              <a:t>                                                          </a:t>
            </a:r>
          </a:p>
          <a:p>
            <a:pPr marL="0" indent="0">
              <a:buNone/>
            </a:pPr>
            <a:r>
              <a:rPr lang="ru-RU" dirty="0"/>
              <a:t> </a:t>
            </a:r>
          </a:p>
          <a:p>
            <a:pPr marL="0" indent="0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Лисице из басни «Ворона и Лисица»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E4BB4F5-D072-4270-9A78-5736AD7D78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114" y="1716258"/>
            <a:ext cx="4698609" cy="3496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54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4ADD34-3229-4FB9-A789-5099C452D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1325563"/>
          </a:xfrm>
        </p:spPr>
        <p:txBody>
          <a:bodyPr>
            <a:normAutofit/>
          </a:bodyPr>
          <a:lstStyle/>
          <a:p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821A586-80ED-4DCA-A497-E4D0BBF460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40812"/>
            <a:ext cx="10515600" cy="4351338"/>
          </a:xfrm>
        </p:spPr>
        <p:txBody>
          <a:bodyPr/>
          <a:lstStyle/>
          <a:p>
            <a:pPr marL="0" indent="0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1. Представление команды (выбор капитана, название команды)</a:t>
            </a:r>
          </a:p>
        </p:txBody>
      </p:sp>
    </p:spTree>
    <p:extLst>
      <p:ext uri="{BB962C8B-B14F-4D97-AF65-F5344CB8AC3E}">
        <p14:creationId xmlns:p14="http://schemas.microsoft.com/office/powerpoint/2010/main" val="2158485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770753F-8896-4ED3-89C3-B79565CD5E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609" y="98474"/>
            <a:ext cx="11859065" cy="6499274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«Все про очки лишь мне налгали: А проку на волос нет в них»</a:t>
            </a:r>
          </a:p>
          <a:p>
            <a:pPr marL="0" indent="0">
              <a:buNone/>
            </a:pPr>
            <a:r>
              <a:rPr lang="ru-RU" dirty="0"/>
              <a:t>  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/>
              <a:t>                           </a:t>
            </a:r>
          </a:p>
          <a:p>
            <a:pPr marL="0" indent="0" algn="ctr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Мартышке из басни «Мартышка и очки»</a:t>
            </a:r>
          </a:p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45B002D-7204-4BB6-A387-5FFF94F16F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011" y="1659987"/>
            <a:ext cx="5961185" cy="3974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154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13A2743-DE3E-4642-AAAF-599E2A7A63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1957538" cy="661181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«Друзья! К чему весь этот шум? Я, ваш счастливый сват и кум…» </a:t>
            </a:r>
          </a:p>
          <a:p>
            <a:pPr marL="0" indent="0" algn="ctr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Волку из басни </a:t>
            </a:r>
          </a:p>
          <a:p>
            <a:pPr marL="0" indent="0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«Волк на псарне»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762EB68-D9AE-46C4-A1F6-BF4D7F98A8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462" y="2124222"/>
            <a:ext cx="6124135" cy="4082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772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7C0297C-F47E-45F8-9BB8-814E134B0A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541" y="168812"/>
            <a:ext cx="11830929" cy="6485206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endParaRPr lang="ru-RU" sz="4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5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«Погодите! Как музыке идти? Ведь вы не так сидите»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4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Мартышке из басни «Квартет»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1FE68F8-45F7-4471-875E-B127CE726C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133" y="1603265"/>
            <a:ext cx="5969463" cy="3837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822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6B725C-E3A1-4671-B518-9C6225418F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891CC81-518B-4589-970E-305EF0C625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6. Конкурс капитанов «Инсценировка басни»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47077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E55E199-BE02-4973-A1D5-610D2BBCDE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41841427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9A7A60-1D4E-4911-9FAE-F9BA273A9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631CA3E-0F39-4F93-AA75-2D77A3E2AB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5880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0" indent="0" algn="ctr">
              <a:buNone/>
            </a:pP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2. «Литературная разминка»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7562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8AECBF-70DE-4F75-8B8C-6B93B76BB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br>
              <a:rPr lang="ru-RU" sz="6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6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6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Сколько всего басен написал </a:t>
            </a:r>
            <a:br>
              <a:rPr lang="ru-RU" sz="4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И. Крылов: 100, 200 или 300? </a:t>
            </a:r>
            <a:endParaRPr lang="ru-RU" sz="6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5514D3A-1FFD-4A9B-AEB0-71A8E29F37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42005" y="4234375"/>
            <a:ext cx="6430108" cy="2139535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200</a:t>
            </a:r>
            <a:b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378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82B0B8-1F20-4A49-89C8-901B58685F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6603" y="949886"/>
            <a:ext cx="9595338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700" i="1" dirty="0"/>
              <a:t> </a:t>
            </a:r>
            <a:br>
              <a:rPr lang="ru-RU" sz="6700" i="1" dirty="0"/>
            </a:br>
            <a:br>
              <a:rPr lang="ru-RU" sz="6700" i="1" dirty="0"/>
            </a:br>
            <a:r>
              <a:rPr lang="ru-RU" sz="5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Как называется басня про четырех неудачливых музыкантов? </a:t>
            </a:r>
            <a:br>
              <a:rPr lang="ru-RU" i="1" dirty="0"/>
            </a:br>
            <a:endParaRPr lang="ru-RU" i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EB30290-F7BB-4075-9CFD-97B172820C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3603" y="4682331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«Квартет»</a:t>
            </a:r>
          </a:p>
        </p:txBody>
      </p:sp>
    </p:spTree>
    <p:extLst>
      <p:ext uri="{BB962C8B-B14F-4D97-AF65-F5344CB8AC3E}">
        <p14:creationId xmlns:p14="http://schemas.microsoft.com/office/powerpoint/2010/main" val="1298978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06B6A7-478E-4878-B0C3-EDAA7D7FFE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4E9136B-85CD-434F-9B14-A6473515C1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На какое дерево взгромоздилась ворона, чтобы съесть сыр? </a:t>
            </a:r>
          </a:p>
          <a:p>
            <a:pPr marL="0" indent="0" algn="ctr">
              <a:buNone/>
            </a:pP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ель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6586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58D339-2371-4BB8-81C2-D8385E77F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05B6738-490C-4454-B80A-EACA4AE51C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На какое парнокопытное животное хотела быть похожа лягушка, когда пыталась надуться?</a:t>
            </a:r>
          </a:p>
          <a:p>
            <a:pPr marL="0" indent="0">
              <a:buNone/>
            </a:pP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На вола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7145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E6023C-5106-4976-96EF-CA3FAFC4FE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37188A1-403F-4FFC-878D-05EC53DEEF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5. Какое насекомое отказало в помощи попрыгунье стрекозе? </a:t>
            </a:r>
          </a:p>
          <a:p>
            <a:pPr marL="0" indent="0" algn="ctr">
              <a:buNone/>
            </a:pP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Муравей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1594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</TotalTime>
  <Words>641</Words>
  <Application>Microsoft Office PowerPoint</Application>
  <PresentationFormat>Широкоэкранный</PresentationFormat>
  <Paragraphs>218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9" baseType="lpstr">
      <vt:lpstr>Arial</vt:lpstr>
      <vt:lpstr>Calibri</vt:lpstr>
      <vt:lpstr>Calibri Light</vt:lpstr>
      <vt:lpstr>Times New Roman</vt:lpstr>
      <vt:lpstr>Тема Office</vt:lpstr>
      <vt:lpstr>Урок-викторина для 6-7 классов на тему «Мир басен Ивана Андреевича Крылова» </vt:lpstr>
      <vt:lpstr>Презентация PowerPoint</vt:lpstr>
      <vt:lpstr> </vt:lpstr>
      <vt:lpstr>Презентация PowerPoint</vt:lpstr>
      <vt:lpstr>   1. Сколько всего басен написал  И. Крылов: 100, 200 или 300? </vt:lpstr>
      <vt:lpstr>   2. Как называется басня про четырех неудачливых музыкантов?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Урок-викторина для 6-7 классов по творчеству И.А.Крылова.</dc:title>
  <dc:creator>Данил</dc:creator>
  <cp:lastModifiedBy>Данил</cp:lastModifiedBy>
  <cp:revision>17</cp:revision>
  <dcterms:created xsi:type="dcterms:W3CDTF">2024-02-09T17:33:52Z</dcterms:created>
  <dcterms:modified xsi:type="dcterms:W3CDTF">2024-02-12T18:11:18Z</dcterms:modified>
</cp:coreProperties>
</file>