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7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6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  <a:pPr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  <a:t>12/9/2023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DD23A-EF17-4867-8164-6429D42CB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993913"/>
            <a:ext cx="8825658" cy="2690191"/>
          </a:xfrm>
        </p:spPr>
        <p:txBody>
          <a:bodyPr/>
          <a:lstStyle/>
          <a:p>
            <a:pPr algn="ctr"/>
            <a:r>
              <a:rPr lang="ru-RU" b="1" dirty="0"/>
              <a:t>Рельеф Крыма</a:t>
            </a:r>
            <a:br>
              <a:rPr lang="ru-RU" dirty="0"/>
            </a:br>
            <a:endParaRPr lang="ru-RU" sz="1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57680A-FBE0-4781-8326-D96950268D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3234" y="3829878"/>
            <a:ext cx="4479235" cy="1808922"/>
          </a:xfrm>
        </p:spPr>
        <p:txBody>
          <a:bodyPr>
            <a:normAutofit fontScale="25000" lnSpcReduction="20000"/>
          </a:bodyPr>
          <a:lstStyle/>
          <a:p>
            <a:pPr algn="r">
              <a:lnSpc>
                <a:spcPct val="170000"/>
              </a:lnSpc>
            </a:pPr>
            <a:r>
              <a:rPr lang="ru-RU" sz="6400" b="1" dirty="0"/>
              <a:t>Составила учитель географии</a:t>
            </a:r>
            <a:br>
              <a:rPr lang="ru-RU" sz="6400" b="1" dirty="0"/>
            </a:br>
            <a:r>
              <a:rPr lang="ru-RU" sz="6400" b="1" dirty="0"/>
              <a:t>МБОУ «СОШ№2 </a:t>
            </a:r>
            <a:r>
              <a:rPr lang="ru-RU" sz="6400" b="1" dirty="0" err="1"/>
              <a:t>им.Свидерского</a:t>
            </a:r>
            <a:r>
              <a:rPr lang="ru-RU" sz="6400" b="1" dirty="0"/>
              <a:t> А.Г.»</a:t>
            </a:r>
            <a:br>
              <a:rPr lang="ru-RU" sz="6400" b="1" dirty="0"/>
            </a:br>
            <a:r>
              <a:rPr lang="ru-RU" sz="6400" b="1" dirty="0" err="1"/>
              <a:t>г.Бахчисарай</a:t>
            </a:r>
            <a:r>
              <a:rPr lang="ru-RU" sz="6400" b="1" dirty="0"/>
              <a:t> РК </a:t>
            </a:r>
          </a:p>
          <a:p>
            <a:pPr algn="r">
              <a:lnSpc>
                <a:spcPct val="170000"/>
              </a:lnSpc>
            </a:pPr>
            <a:r>
              <a:rPr lang="ru-RU" sz="6400" b="1" dirty="0" err="1"/>
              <a:t>Шапетько</a:t>
            </a:r>
            <a:r>
              <a:rPr lang="ru-RU" sz="6400" b="1" dirty="0"/>
              <a:t> О.А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2401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2E308-E903-43C3-880A-110C410A6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9844351" cy="706964"/>
          </a:xfrm>
        </p:spPr>
        <p:txBody>
          <a:bodyPr/>
          <a:lstStyle/>
          <a:p>
            <a:r>
              <a:rPr lang="ru-RU" sz="4000" b="1" dirty="0"/>
              <a:t>Крымские горы (Внутренняя гряда)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801C2F-686F-4C4C-AD44-34364EF857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933" y="3231598"/>
            <a:ext cx="4555066" cy="34163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F56A46-E549-4867-BF7D-84B8CAD5F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3326296"/>
            <a:ext cx="5736718" cy="322690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94611A-09A9-401D-A1DA-0CA1EFBF5B11}"/>
              </a:ext>
            </a:extLst>
          </p:cNvPr>
          <p:cNvSpPr/>
          <p:nvPr/>
        </p:nvSpPr>
        <p:spPr>
          <a:xfrm>
            <a:off x="581933" y="2541969"/>
            <a:ext cx="4056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Куэсты</a:t>
            </a:r>
            <a:r>
              <a:rPr lang="ru-RU" sz="2000" b="1" dirty="0"/>
              <a:t> Чуфут-Кале (558 м)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32E06F0-9BBD-4B3F-98E2-B1E6909AF994}"/>
              </a:ext>
            </a:extLst>
          </p:cNvPr>
          <p:cNvSpPr/>
          <p:nvPr/>
        </p:nvSpPr>
        <p:spPr>
          <a:xfrm rot="10800000" flipV="1">
            <a:off x="6095999" y="2540550"/>
            <a:ext cx="51285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Гора-останец Тепе-</a:t>
            </a:r>
            <a:r>
              <a:rPr lang="ru-RU" sz="2000" b="1" dirty="0" err="1"/>
              <a:t>Кермен</a:t>
            </a:r>
            <a:r>
              <a:rPr lang="ru-RU" sz="2000" b="1" dirty="0"/>
              <a:t> (544 м)</a:t>
            </a:r>
          </a:p>
        </p:txBody>
      </p:sp>
    </p:spTree>
    <p:extLst>
      <p:ext uri="{BB962C8B-B14F-4D97-AF65-F5344CB8AC3E}">
        <p14:creationId xmlns:p14="http://schemas.microsoft.com/office/powerpoint/2010/main" val="102627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AB583-DC56-430C-98F5-71A83D140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 (Внешняя гряда)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BD4F5A5-45E7-4F01-8146-FB4F55EE4F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7548" y="2680016"/>
            <a:ext cx="6614725" cy="3720783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91D44D-1B9E-4BDC-81C0-AFC62A60A3F8}"/>
              </a:ext>
            </a:extLst>
          </p:cNvPr>
          <p:cNvSpPr/>
          <p:nvPr/>
        </p:nvSpPr>
        <p:spPr>
          <a:xfrm>
            <a:off x="554182" y="2479962"/>
            <a:ext cx="39346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г. Ак-Кая (325 м)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/>
              <a:t>Вертикальная скалистая стена белого цвета возвышается над долиной реки </a:t>
            </a:r>
            <a:r>
              <a:rPr lang="ru-RU" sz="2000" b="1" dirty="0" err="1"/>
              <a:t>Биюк</a:t>
            </a:r>
            <a:r>
              <a:rPr lang="ru-RU" sz="2000" b="1" dirty="0"/>
              <a:t>-Карасу. Перепад высот между долиной и вершиной скалы — 100 м.</a:t>
            </a:r>
          </a:p>
        </p:txBody>
      </p:sp>
    </p:spTree>
    <p:extLst>
      <p:ext uri="{BB962C8B-B14F-4D97-AF65-F5344CB8AC3E}">
        <p14:creationId xmlns:p14="http://schemas.microsoft.com/office/powerpoint/2010/main" val="3298876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AFA45-FBB4-4F4E-AEC3-0C2E6183D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B2A46D-80A6-456A-AB89-1B59D6B8B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5" y="3429000"/>
            <a:ext cx="8761412" cy="2590800"/>
          </a:xfrm>
        </p:spPr>
        <p:txBody>
          <a:bodyPr>
            <a:normAutofit/>
          </a:bodyPr>
          <a:lstStyle/>
          <a:p>
            <a:r>
              <a:rPr lang="ru-RU" sz="5400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59490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B3DC5DE-E7EC-44FC-8CEA-E3A4055E6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4941046" cy="706964"/>
          </a:xfrm>
        </p:spPr>
        <p:txBody>
          <a:bodyPr/>
          <a:lstStyle/>
          <a:p>
            <a:r>
              <a:rPr lang="ru-RU" sz="4000" b="1" dirty="0"/>
              <a:t>Равнины Крыма: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226EFC8-83EB-4704-ADD2-51DC587DF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1" y="2252870"/>
            <a:ext cx="5088836" cy="3766930"/>
          </a:xfrm>
        </p:spPr>
        <p:txBody>
          <a:bodyPr/>
          <a:lstStyle/>
          <a:p>
            <a:r>
              <a:rPr lang="ru-RU" sz="2000" b="1" dirty="0"/>
              <a:t>Северо-Крымская низменность</a:t>
            </a:r>
          </a:p>
          <a:p>
            <a:r>
              <a:rPr lang="ru-RU" sz="2000" b="1" dirty="0"/>
              <a:t>Центрально-Крымская равнина</a:t>
            </a:r>
          </a:p>
          <a:p>
            <a:r>
              <a:rPr lang="ru-RU" sz="2000" b="1" dirty="0" err="1"/>
              <a:t>Тарханкутская</a:t>
            </a:r>
            <a:r>
              <a:rPr lang="ru-RU" sz="2000" b="1" dirty="0"/>
              <a:t> возвышенность</a:t>
            </a:r>
          </a:p>
          <a:p>
            <a:r>
              <a:rPr lang="ru-RU" sz="2000" b="1" dirty="0"/>
              <a:t>Керченское </a:t>
            </a:r>
            <a:r>
              <a:rPr lang="ru-RU" sz="2000" b="1" dirty="0" err="1"/>
              <a:t>холмогорье</a:t>
            </a:r>
            <a:endParaRPr lang="ru-RU" sz="2000" b="1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9C94EE-8110-4084-AE64-81AC475D9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218777"/>
            <a:ext cx="5715000" cy="381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448B07-B1C7-42FB-A79E-74D5FECD3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352" y="4136335"/>
            <a:ext cx="3901440" cy="25908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67CF0B0-CD49-471F-9E9C-CE7958000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295" y="4028777"/>
            <a:ext cx="4572000" cy="258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1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A20A02-35C6-40F1-9070-A5A2CCDB8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3" y="973668"/>
            <a:ext cx="9845556" cy="706964"/>
          </a:xfrm>
        </p:spPr>
        <p:txBody>
          <a:bodyPr/>
          <a:lstStyle/>
          <a:p>
            <a:r>
              <a:rPr lang="ru-RU" sz="4000" b="1" dirty="0"/>
              <a:t>Грязевые вулканы Керченского п-</a:t>
            </a:r>
            <a:r>
              <a:rPr lang="ru-RU" sz="4000" b="1" dirty="0" err="1"/>
              <a:t>ва</a:t>
            </a:r>
            <a:endParaRPr lang="ru-RU" sz="40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8E5ECC-BCA4-4297-A0AC-DFF1F98086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51328" y="2915478"/>
            <a:ext cx="4107982" cy="273367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1B1D05-DF57-4E4D-A606-B03A813D0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6" y="1855304"/>
            <a:ext cx="6670261" cy="485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6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4F37C-C31E-4784-8BD1-A6BEE6A00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114C8-8BD2-43A6-A755-3142BBC7D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30" y="3140765"/>
            <a:ext cx="3887706" cy="3304747"/>
          </a:xfrm>
        </p:spPr>
        <p:txBody>
          <a:bodyPr>
            <a:noAutofit/>
          </a:bodyPr>
          <a:lstStyle/>
          <a:p>
            <a:r>
              <a:rPr lang="ru-RU" sz="2800" b="1" dirty="0"/>
              <a:t>Главная гряда</a:t>
            </a:r>
          </a:p>
          <a:p>
            <a:r>
              <a:rPr lang="ru-RU" sz="2800" b="1" dirty="0"/>
              <a:t>Внутренняя гряда</a:t>
            </a:r>
          </a:p>
          <a:p>
            <a:r>
              <a:rPr lang="ru-RU" sz="2800" b="1" dirty="0"/>
              <a:t>Внешняя гряда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1C1CE7C-E4E8-4FDB-9C75-FE59E50B3D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238" y="1799865"/>
            <a:ext cx="6891683" cy="464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38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4F37C-C31E-4784-8BD1-A6BEE6A00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 (Главная гряда)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E114C8-8BD2-43A6-A755-3142BBC7D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29" y="1884219"/>
            <a:ext cx="4481367" cy="456129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r>
              <a:rPr lang="ru-RU" sz="2400" b="1" dirty="0" err="1"/>
              <a:t>г.Роман</a:t>
            </a:r>
            <a:r>
              <a:rPr lang="ru-RU" sz="2400" b="1" dirty="0"/>
              <a:t>-Кош (1545 м) -</a:t>
            </a:r>
          </a:p>
          <a:p>
            <a:pPr marL="0" indent="0">
              <a:buNone/>
            </a:pPr>
            <a:r>
              <a:rPr lang="ru-RU" sz="2400" b="1" dirty="0"/>
              <a:t>высшая точка Крымских гор, расположена на массиве </a:t>
            </a:r>
            <a:r>
              <a:rPr lang="ru-RU" sz="2400" b="1" dirty="0" err="1"/>
              <a:t>Бабуган</a:t>
            </a:r>
            <a:r>
              <a:rPr lang="ru-RU" sz="2400" b="1" dirty="0"/>
              <a:t>-Яйла.</a:t>
            </a:r>
          </a:p>
          <a:p>
            <a:pPr marL="0" indent="0">
              <a:buNone/>
            </a:pPr>
            <a:r>
              <a:rPr lang="ru-RU" sz="2400" b="1" dirty="0"/>
              <a:t> С крымскотатарского означает «лесной загон для скота»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E9C032-C58E-48E1-84D1-BF7E78D0E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1696" y="2385392"/>
            <a:ext cx="6064899" cy="406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97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973D50-E608-4FCC-BAE6-6060F9BA7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 (Главная гряда)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B1303C-AD43-4075-94C3-2C41918F6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2" y="2549110"/>
            <a:ext cx="4719581" cy="3470690"/>
          </a:xfrm>
        </p:spPr>
        <p:txBody>
          <a:bodyPr>
            <a:normAutofit/>
          </a:bodyPr>
          <a:lstStyle/>
          <a:p>
            <a:r>
              <a:rPr lang="ru-RU" sz="2400" b="1" dirty="0" err="1"/>
              <a:t>г.Чатыр-Даг</a:t>
            </a:r>
            <a:r>
              <a:rPr lang="ru-RU" sz="2400" b="1" dirty="0"/>
              <a:t> (1527 м)</a:t>
            </a:r>
          </a:p>
          <a:p>
            <a:endParaRPr lang="ru-RU" sz="2400" b="1" dirty="0"/>
          </a:p>
          <a:p>
            <a:r>
              <a:rPr lang="ru-RU" sz="2400" b="1" dirty="0"/>
              <a:t>Яйла-плоская вершина Крымских гор представляет собой классический карстовый район: имеется более 200 пещер, шахт, полостей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BFA29A-5A90-42F1-84E6-085E4D38E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695" y="2549109"/>
            <a:ext cx="6930522" cy="40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70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4C4C0-649E-4E10-A61F-4D78B15A4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 </a:t>
            </a:r>
            <a:r>
              <a:rPr lang="ru-RU" b="1" dirty="0"/>
              <a:t>(Главная гряда)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220C90-395D-4E29-B45E-93BC669EFD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3166" y="2279374"/>
            <a:ext cx="6571083" cy="4468337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B70A4C-4CF0-40A6-9CC1-FB9A9B22DB35}"/>
              </a:ext>
            </a:extLst>
          </p:cNvPr>
          <p:cNvSpPr/>
          <p:nvPr/>
        </p:nvSpPr>
        <p:spPr>
          <a:xfrm>
            <a:off x="249382" y="3244334"/>
            <a:ext cx="45581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г. </a:t>
            </a:r>
            <a:r>
              <a:rPr lang="ru-RU" sz="2400" b="1" dirty="0" err="1"/>
              <a:t>Демерджи</a:t>
            </a:r>
            <a:r>
              <a:rPr lang="ru-RU" sz="2400" b="1" dirty="0"/>
              <a:t> (1356 м)</a:t>
            </a:r>
          </a:p>
          <a:p>
            <a:endParaRPr lang="ru-RU" sz="2400" b="1" dirty="0"/>
          </a:p>
          <a:p>
            <a:r>
              <a:rPr lang="ru-RU" sz="2400" b="1" dirty="0"/>
              <a:t>«Долина приведений»- сложена известняками и конгломератами, поэтому при выветривании образуются причудливые формы</a:t>
            </a:r>
          </a:p>
        </p:txBody>
      </p:sp>
    </p:spTree>
    <p:extLst>
      <p:ext uri="{BB962C8B-B14F-4D97-AF65-F5344CB8AC3E}">
        <p14:creationId xmlns:p14="http://schemas.microsoft.com/office/powerpoint/2010/main" val="2627683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C00BF-E216-4E4E-B4C1-21AC16557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A3C228-A82A-4E91-BFB5-B0C865437B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861" y="3244334"/>
            <a:ext cx="5042798" cy="34163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A3798F-CB4A-40CC-8F21-113693FDF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025" y="3234394"/>
            <a:ext cx="5380383" cy="403528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9E55B6-3FDB-4DE1-9025-3FC79059ACC6}"/>
              </a:ext>
            </a:extLst>
          </p:cNvPr>
          <p:cNvSpPr/>
          <p:nvPr/>
        </p:nvSpPr>
        <p:spPr>
          <a:xfrm>
            <a:off x="927652" y="3244334"/>
            <a:ext cx="30612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г. Аю-Даг (570 м)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3DE880-9802-4C4B-8B4F-8FDC0B09805B}"/>
              </a:ext>
            </a:extLst>
          </p:cNvPr>
          <p:cNvSpPr/>
          <p:nvPr/>
        </p:nvSpPr>
        <p:spPr>
          <a:xfrm>
            <a:off x="6546574" y="2451652"/>
            <a:ext cx="53803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Лакколит (несостоявшийся вулкан)</a:t>
            </a:r>
          </a:p>
        </p:txBody>
      </p:sp>
    </p:spTree>
    <p:extLst>
      <p:ext uri="{BB962C8B-B14F-4D97-AF65-F5344CB8AC3E}">
        <p14:creationId xmlns:p14="http://schemas.microsoft.com/office/powerpoint/2010/main" val="3975024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9C65C4-D104-4034-9329-E673836DA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/>
              <a:t>Крымские горы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0AEE89-24E6-4685-91B8-BF1FF84FEF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24294" y="2784764"/>
            <a:ext cx="7337761" cy="3670615"/>
          </a:xfr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F67DE69-03E7-4703-9756-8402C9DD848B}"/>
              </a:ext>
            </a:extLst>
          </p:cNvPr>
          <p:cNvSpPr/>
          <p:nvPr/>
        </p:nvSpPr>
        <p:spPr>
          <a:xfrm>
            <a:off x="249381" y="2092036"/>
            <a:ext cx="45749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г. Кара-Даг (577м)</a:t>
            </a:r>
          </a:p>
          <a:p>
            <a:endParaRPr lang="ru-RU" sz="2000" b="1" dirty="0"/>
          </a:p>
          <a:p>
            <a:r>
              <a:rPr lang="ru-RU" sz="2000" b="1" dirty="0"/>
              <a:t>Остатки вулкана, действовавшего примерно 173 миллиона лет назад. Состоит из вулканических пород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B08517-331C-4508-93AE-9B4A54154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45" y="4184072"/>
            <a:ext cx="3287594" cy="241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58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1165</TotalTime>
  <Words>213</Words>
  <Application>Microsoft Office PowerPoint</Application>
  <PresentationFormat>Широкоэкранный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Совет директоров</vt:lpstr>
      <vt:lpstr>Рельеф Крыма </vt:lpstr>
      <vt:lpstr>Равнины Крыма:</vt:lpstr>
      <vt:lpstr>Грязевые вулканы Керченского п-ва</vt:lpstr>
      <vt:lpstr>Крымские горы</vt:lpstr>
      <vt:lpstr>Крымские горы (Главная гряда)</vt:lpstr>
      <vt:lpstr>Крымские горы (Главная гряда)</vt:lpstr>
      <vt:lpstr>Крымские горы (Главная гряда)</vt:lpstr>
      <vt:lpstr>Крымские горы</vt:lpstr>
      <vt:lpstr>Крымские горы</vt:lpstr>
      <vt:lpstr>Крымские горы (Внутренняя гряда)</vt:lpstr>
      <vt:lpstr>Крымские горы (Внешняя гряда)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Рельеф Крыма</dc:title>
  <dc:creator>Пользователь</dc:creator>
  <cp:lastModifiedBy>Пользователь</cp:lastModifiedBy>
  <cp:revision>9</cp:revision>
  <dcterms:created xsi:type="dcterms:W3CDTF">2023-12-09T18:24:52Z</dcterms:created>
  <dcterms:modified xsi:type="dcterms:W3CDTF">2023-12-10T13:50:43Z</dcterms:modified>
</cp:coreProperties>
</file>